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handoutMasterIdLst>
    <p:handoutMasterId r:id="rId7"/>
  </p:handoutMasterIdLst>
  <p:sldIdLst>
    <p:sldId id="256" r:id="rId2"/>
    <p:sldId id="257" r:id="rId3"/>
    <p:sldId id="258" r:id="rId4"/>
    <p:sldId id="259" r:id="rId5"/>
  </p:sldIdLst>
  <p:sldSz cx="3600450" cy="7561263"/>
  <p:notesSz cx="10020300" cy="6888163"/>
  <p:defaultTextStyle>
    <a:defPPr>
      <a:defRPr lang="de-DE"/>
    </a:defPPr>
    <a:lvl1pPr marL="0" algn="l" defTabSz="637794" rtl="0" eaLnBrk="1" latinLnBrk="0" hangingPunct="1">
      <a:defRPr sz="1300" kern="1200">
        <a:solidFill>
          <a:schemeClr val="tx1"/>
        </a:solidFill>
        <a:latin typeface="+mn-lt"/>
        <a:ea typeface="+mn-ea"/>
        <a:cs typeface="+mn-cs"/>
      </a:defRPr>
    </a:lvl1pPr>
    <a:lvl2pPr marL="318897" algn="l" defTabSz="637794" rtl="0" eaLnBrk="1" latinLnBrk="0" hangingPunct="1">
      <a:defRPr sz="1300" kern="1200">
        <a:solidFill>
          <a:schemeClr val="tx1"/>
        </a:solidFill>
        <a:latin typeface="+mn-lt"/>
        <a:ea typeface="+mn-ea"/>
        <a:cs typeface="+mn-cs"/>
      </a:defRPr>
    </a:lvl2pPr>
    <a:lvl3pPr marL="637794" algn="l" defTabSz="637794" rtl="0" eaLnBrk="1" latinLnBrk="0" hangingPunct="1">
      <a:defRPr sz="1300" kern="1200">
        <a:solidFill>
          <a:schemeClr val="tx1"/>
        </a:solidFill>
        <a:latin typeface="+mn-lt"/>
        <a:ea typeface="+mn-ea"/>
        <a:cs typeface="+mn-cs"/>
      </a:defRPr>
    </a:lvl3pPr>
    <a:lvl4pPr marL="956691" algn="l" defTabSz="637794" rtl="0" eaLnBrk="1" latinLnBrk="0" hangingPunct="1">
      <a:defRPr sz="1300" kern="1200">
        <a:solidFill>
          <a:schemeClr val="tx1"/>
        </a:solidFill>
        <a:latin typeface="+mn-lt"/>
        <a:ea typeface="+mn-ea"/>
        <a:cs typeface="+mn-cs"/>
      </a:defRPr>
    </a:lvl4pPr>
    <a:lvl5pPr marL="1275588" algn="l" defTabSz="637794" rtl="0" eaLnBrk="1" latinLnBrk="0" hangingPunct="1">
      <a:defRPr sz="1300" kern="1200">
        <a:solidFill>
          <a:schemeClr val="tx1"/>
        </a:solidFill>
        <a:latin typeface="+mn-lt"/>
        <a:ea typeface="+mn-ea"/>
        <a:cs typeface="+mn-cs"/>
      </a:defRPr>
    </a:lvl5pPr>
    <a:lvl6pPr marL="1594485" algn="l" defTabSz="637794" rtl="0" eaLnBrk="1" latinLnBrk="0" hangingPunct="1">
      <a:defRPr sz="1300" kern="1200">
        <a:solidFill>
          <a:schemeClr val="tx1"/>
        </a:solidFill>
        <a:latin typeface="+mn-lt"/>
        <a:ea typeface="+mn-ea"/>
        <a:cs typeface="+mn-cs"/>
      </a:defRPr>
    </a:lvl6pPr>
    <a:lvl7pPr marL="1913382" algn="l" defTabSz="637794" rtl="0" eaLnBrk="1" latinLnBrk="0" hangingPunct="1">
      <a:defRPr sz="1300" kern="1200">
        <a:solidFill>
          <a:schemeClr val="tx1"/>
        </a:solidFill>
        <a:latin typeface="+mn-lt"/>
        <a:ea typeface="+mn-ea"/>
        <a:cs typeface="+mn-cs"/>
      </a:defRPr>
    </a:lvl7pPr>
    <a:lvl8pPr marL="2232279" algn="l" defTabSz="637794" rtl="0" eaLnBrk="1" latinLnBrk="0" hangingPunct="1">
      <a:defRPr sz="1300" kern="1200">
        <a:solidFill>
          <a:schemeClr val="tx1"/>
        </a:solidFill>
        <a:latin typeface="+mn-lt"/>
        <a:ea typeface="+mn-ea"/>
        <a:cs typeface="+mn-cs"/>
      </a:defRPr>
    </a:lvl8pPr>
    <a:lvl9pPr marL="2551176" algn="l" defTabSz="637794" rtl="0" eaLnBrk="1" latinLnBrk="0" hangingPunct="1">
      <a:defRPr sz="13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88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698" autoAdjust="0"/>
  </p:normalViewPr>
  <p:slideViewPr>
    <p:cSldViewPr>
      <p:cViewPr>
        <p:scale>
          <a:sx n="125" d="100"/>
          <a:sy n="125" d="100"/>
        </p:scale>
        <p:origin x="-2178" y="936"/>
      </p:cViewPr>
      <p:guideLst>
        <p:guide orient="horz" pos="2382"/>
        <p:guide pos="1134"/>
      </p:guideLst>
    </p:cSldViewPr>
  </p:slideViewPr>
  <p:notesTextViewPr>
    <p:cViewPr>
      <p:scale>
        <a:sx n="1" d="1"/>
        <a:sy n="1" d="1"/>
      </p:scale>
      <p:origin x="0" y="0"/>
    </p:cViewPr>
  </p:notesTextViewPr>
  <p:notesViewPr>
    <p:cSldViewPr>
      <p:cViewPr varScale="1">
        <p:scale>
          <a:sx n="95" d="100"/>
          <a:sy n="95" d="100"/>
        </p:scale>
        <p:origin x="-1590" y="-90"/>
      </p:cViewPr>
      <p:guideLst>
        <p:guide orient="horz" pos="2170"/>
        <p:guide pos="315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8350511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4342130" cy="344408"/>
          </a:xfrm>
          <a:prstGeom prst="rect">
            <a:avLst/>
          </a:prstGeom>
        </p:spPr>
        <p:txBody>
          <a:bodyPr vert="horz" lIns="96616" tIns="48308" rIns="96616" bIns="48308" rtlCol="0"/>
          <a:lstStyle>
            <a:lvl1pPr algn="l">
              <a:defRPr sz="1300"/>
            </a:lvl1pPr>
          </a:lstStyle>
          <a:p>
            <a:endParaRPr lang="de-DE"/>
          </a:p>
        </p:txBody>
      </p:sp>
      <p:sp>
        <p:nvSpPr>
          <p:cNvPr id="3" name="Datumsplatzhalter 2"/>
          <p:cNvSpPr>
            <a:spLocks noGrp="1"/>
          </p:cNvSpPr>
          <p:nvPr>
            <p:ph type="dt" idx="1"/>
          </p:nvPr>
        </p:nvSpPr>
        <p:spPr>
          <a:xfrm>
            <a:off x="5676431" y="0"/>
            <a:ext cx="4342130" cy="344408"/>
          </a:xfrm>
          <a:prstGeom prst="rect">
            <a:avLst/>
          </a:prstGeom>
        </p:spPr>
        <p:txBody>
          <a:bodyPr vert="horz" lIns="96616" tIns="48308" rIns="96616" bIns="48308" rtlCol="0"/>
          <a:lstStyle>
            <a:lvl1pPr algn="r">
              <a:defRPr sz="1300"/>
            </a:lvl1pPr>
          </a:lstStyle>
          <a:p>
            <a:fld id="{D275B411-D2A7-43C8-AB12-7EDF5B839D77}" type="datetimeFigureOut">
              <a:rPr lang="de-DE" smtClean="0"/>
              <a:t>02.08.2016</a:t>
            </a:fld>
            <a:endParaRPr lang="de-DE"/>
          </a:p>
        </p:txBody>
      </p:sp>
      <p:sp>
        <p:nvSpPr>
          <p:cNvPr id="4" name="Folienbildplatzhalter 3"/>
          <p:cNvSpPr>
            <a:spLocks noGrp="1" noRot="1" noChangeAspect="1"/>
          </p:cNvSpPr>
          <p:nvPr>
            <p:ph type="sldImg" idx="2"/>
          </p:nvPr>
        </p:nvSpPr>
        <p:spPr>
          <a:xfrm>
            <a:off x="4394200" y="515938"/>
            <a:ext cx="1231900" cy="2584450"/>
          </a:xfrm>
          <a:prstGeom prst="rect">
            <a:avLst/>
          </a:prstGeom>
          <a:noFill/>
          <a:ln w="12700">
            <a:solidFill>
              <a:prstClr val="black"/>
            </a:solidFill>
          </a:ln>
        </p:spPr>
        <p:txBody>
          <a:bodyPr vert="horz" lIns="96616" tIns="48308" rIns="96616" bIns="48308" rtlCol="0" anchor="ctr"/>
          <a:lstStyle/>
          <a:p>
            <a:endParaRPr lang="de-DE"/>
          </a:p>
        </p:txBody>
      </p:sp>
      <p:sp>
        <p:nvSpPr>
          <p:cNvPr id="5" name="Notizenplatzhalter 4"/>
          <p:cNvSpPr>
            <a:spLocks noGrp="1"/>
          </p:cNvSpPr>
          <p:nvPr>
            <p:ph type="body" sz="quarter" idx="3"/>
          </p:nvPr>
        </p:nvSpPr>
        <p:spPr>
          <a:xfrm>
            <a:off x="1002030" y="3271878"/>
            <a:ext cx="8016240" cy="3099673"/>
          </a:xfrm>
          <a:prstGeom prst="rect">
            <a:avLst/>
          </a:prstGeom>
        </p:spPr>
        <p:txBody>
          <a:bodyPr vert="horz" lIns="96616" tIns="48308" rIns="96616" bIns="48308"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6542161"/>
            <a:ext cx="4342130" cy="344408"/>
          </a:xfrm>
          <a:prstGeom prst="rect">
            <a:avLst/>
          </a:prstGeom>
        </p:spPr>
        <p:txBody>
          <a:bodyPr vert="horz" lIns="96616" tIns="48308" rIns="96616" bIns="48308" rtlCol="0" anchor="b"/>
          <a:lstStyle>
            <a:lvl1pPr algn="l">
              <a:defRPr sz="1300"/>
            </a:lvl1pPr>
          </a:lstStyle>
          <a:p>
            <a:endParaRPr lang="de-DE"/>
          </a:p>
        </p:txBody>
      </p:sp>
      <p:sp>
        <p:nvSpPr>
          <p:cNvPr id="7" name="Foliennummernplatzhalter 6"/>
          <p:cNvSpPr>
            <a:spLocks noGrp="1"/>
          </p:cNvSpPr>
          <p:nvPr>
            <p:ph type="sldNum" sz="quarter" idx="5"/>
          </p:nvPr>
        </p:nvSpPr>
        <p:spPr>
          <a:xfrm>
            <a:off x="5676431" y="6542161"/>
            <a:ext cx="4342130" cy="344408"/>
          </a:xfrm>
          <a:prstGeom prst="rect">
            <a:avLst/>
          </a:prstGeom>
        </p:spPr>
        <p:txBody>
          <a:bodyPr vert="horz" lIns="96616" tIns="48308" rIns="96616" bIns="48308" rtlCol="0" anchor="b"/>
          <a:lstStyle>
            <a:lvl1pPr algn="r">
              <a:defRPr sz="1300"/>
            </a:lvl1pPr>
          </a:lstStyle>
          <a:p>
            <a:fld id="{A4023286-EFAC-4FED-BB29-7E3469657226}" type="slidenum">
              <a:rPr lang="de-DE" smtClean="0"/>
              <a:t>‹Nr.›</a:t>
            </a:fld>
            <a:endParaRPr lang="de-DE"/>
          </a:p>
        </p:txBody>
      </p:sp>
    </p:spTree>
    <p:extLst>
      <p:ext uri="{BB962C8B-B14F-4D97-AF65-F5344CB8AC3E}">
        <p14:creationId xmlns:p14="http://schemas.microsoft.com/office/powerpoint/2010/main" val="3550344012"/>
      </p:ext>
    </p:extLst>
  </p:cSld>
  <p:clrMap bg1="lt1" tx1="dk1" bg2="lt2" tx2="dk2" accent1="accent1" accent2="accent2" accent3="accent3" accent4="accent4" accent5="accent5" accent6="accent6" hlink="hlink" folHlink="folHlink"/>
  <p:hf sldNum="0" hdr="0" ftr="0" dt="0"/>
  <p:notesStyle>
    <a:lvl1pPr marL="0" algn="l" defTabSz="637794" rtl="0" eaLnBrk="1" latinLnBrk="0" hangingPunct="1">
      <a:defRPr sz="800" kern="1200">
        <a:solidFill>
          <a:schemeClr val="tx1"/>
        </a:solidFill>
        <a:latin typeface="+mn-lt"/>
        <a:ea typeface="+mn-ea"/>
        <a:cs typeface="+mn-cs"/>
      </a:defRPr>
    </a:lvl1pPr>
    <a:lvl2pPr marL="318897" algn="l" defTabSz="637794" rtl="0" eaLnBrk="1" latinLnBrk="0" hangingPunct="1">
      <a:defRPr sz="800" kern="1200">
        <a:solidFill>
          <a:schemeClr val="tx1"/>
        </a:solidFill>
        <a:latin typeface="+mn-lt"/>
        <a:ea typeface="+mn-ea"/>
        <a:cs typeface="+mn-cs"/>
      </a:defRPr>
    </a:lvl2pPr>
    <a:lvl3pPr marL="637794" algn="l" defTabSz="637794" rtl="0" eaLnBrk="1" latinLnBrk="0" hangingPunct="1">
      <a:defRPr sz="800" kern="1200">
        <a:solidFill>
          <a:schemeClr val="tx1"/>
        </a:solidFill>
        <a:latin typeface="+mn-lt"/>
        <a:ea typeface="+mn-ea"/>
        <a:cs typeface="+mn-cs"/>
      </a:defRPr>
    </a:lvl3pPr>
    <a:lvl4pPr marL="956691" algn="l" defTabSz="637794" rtl="0" eaLnBrk="1" latinLnBrk="0" hangingPunct="1">
      <a:defRPr sz="800" kern="1200">
        <a:solidFill>
          <a:schemeClr val="tx1"/>
        </a:solidFill>
        <a:latin typeface="+mn-lt"/>
        <a:ea typeface="+mn-ea"/>
        <a:cs typeface="+mn-cs"/>
      </a:defRPr>
    </a:lvl4pPr>
    <a:lvl5pPr marL="1275588" algn="l" defTabSz="637794" rtl="0" eaLnBrk="1" latinLnBrk="0" hangingPunct="1">
      <a:defRPr sz="800" kern="1200">
        <a:solidFill>
          <a:schemeClr val="tx1"/>
        </a:solidFill>
        <a:latin typeface="+mn-lt"/>
        <a:ea typeface="+mn-ea"/>
        <a:cs typeface="+mn-cs"/>
      </a:defRPr>
    </a:lvl5pPr>
    <a:lvl6pPr marL="1594485" algn="l" defTabSz="637794" rtl="0" eaLnBrk="1" latinLnBrk="0" hangingPunct="1">
      <a:defRPr sz="800" kern="1200">
        <a:solidFill>
          <a:schemeClr val="tx1"/>
        </a:solidFill>
        <a:latin typeface="+mn-lt"/>
        <a:ea typeface="+mn-ea"/>
        <a:cs typeface="+mn-cs"/>
      </a:defRPr>
    </a:lvl6pPr>
    <a:lvl7pPr marL="1913382" algn="l" defTabSz="637794" rtl="0" eaLnBrk="1" latinLnBrk="0" hangingPunct="1">
      <a:defRPr sz="800" kern="1200">
        <a:solidFill>
          <a:schemeClr val="tx1"/>
        </a:solidFill>
        <a:latin typeface="+mn-lt"/>
        <a:ea typeface="+mn-ea"/>
        <a:cs typeface="+mn-cs"/>
      </a:defRPr>
    </a:lvl7pPr>
    <a:lvl8pPr marL="2232279" algn="l" defTabSz="637794" rtl="0" eaLnBrk="1" latinLnBrk="0" hangingPunct="1">
      <a:defRPr sz="800" kern="1200">
        <a:solidFill>
          <a:schemeClr val="tx1"/>
        </a:solidFill>
        <a:latin typeface="+mn-lt"/>
        <a:ea typeface="+mn-ea"/>
        <a:cs typeface="+mn-cs"/>
      </a:defRPr>
    </a:lvl8pPr>
    <a:lvl9pPr marL="2551176" algn="l" defTabSz="637794" rtl="0" eaLnBrk="1" latinLnBrk="0" hangingPunct="1">
      <a:defRPr sz="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4394200" y="515938"/>
            <a:ext cx="1231900" cy="2584450"/>
          </a:xfrm>
        </p:spPr>
      </p:sp>
      <p:sp>
        <p:nvSpPr>
          <p:cNvPr id="3" name="Notizenplatzhalter 2"/>
          <p:cNvSpPr>
            <a:spLocks noGrp="1"/>
          </p:cNvSpPr>
          <p:nvPr>
            <p:ph type="body" idx="1"/>
          </p:nvPr>
        </p:nvSpPr>
        <p:spPr/>
        <p:txBody>
          <a:bodyPr/>
          <a:lstStyle/>
          <a:p>
            <a:endParaRPr lang="de-DE" dirty="0"/>
          </a:p>
        </p:txBody>
      </p:sp>
    </p:spTree>
    <p:extLst>
      <p:ext uri="{BB962C8B-B14F-4D97-AF65-F5344CB8AC3E}">
        <p14:creationId xmlns:p14="http://schemas.microsoft.com/office/powerpoint/2010/main" val="12154264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270035" y="2348894"/>
            <a:ext cx="3060383" cy="1620770"/>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540069" y="4284718"/>
            <a:ext cx="2520315" cy="1932323"/>
          </a:xfrm>
        </p:spPr>
        <p:txBody>
          <a:bodyPr/>
          <a:lstStyle>
            <a:lvl1pPr marL="0" indent="0" algn="ctr">
              <a:buNone/>
              <a:defRPr>
                <a:solidFill>
                  <a:schemeClr val="tx1">
                    <a:tint val="75000"/>
                  </a:schemeClr>
                </a:solidFill>
              </a:defRPr>
            </a:lvl1pPr>
            <a:lvl2pPr marL="318897" indent="0" algn="ctr">
              <a:buNone/>
              <a:defRPr>
                <a:solidFill>
                  <a:schemeClr val="tx1">
                    <a:tint val="75000"/>
                  </a:schemeClr>
                </a:solidFill>
              </a:defRPr>
            </a:lvl2pPr>
            <a:lvl3pPr marL="637794" indent="0" algn="ctr">
              <a:buNone/>
              <a:defRPr>
                <a:solidFill>
                  <a:schemeClr val="tx1">
                    <a:tint val="75000"/>
                  </a:schemeClr>
                </a:solidFill>
              </a:defRPr>
            </a:lvl3pPr>
            <a:lvl4pPr marL="956691" indent="0" algn="ctr">
              <a:buNone/>
              <a:defRPr>
                <a:solidFill>
                  <a:schemeClr val="tx1">
                    <a:tint val="75000"/>
                  </a:schemeClr>
                </a:solidFill>
              </a:defRPr>
            </a:lvl4pPr>
            <a:lvl5pPr marL="1275588" indent="0" algn="ctr">
              <a:buNone/>
              <a:defRPr>
                <a:solidFill>
                  <a:schemeClr val="tx1">
                    <a:tint val="75000"/>
                  </a:schemeClr>
                </a:solidFill>
              </a:defRPr>
            </a:lvl5pPr>
            <a:lvl6pPr marL="1594485" indent="0" algn="ctr">
              <a:buNone/>
              <a:defRPr>
                <a:solidFill>
                  <a:schemeClr val="tx1">
                    <a:tint val="75000"/>
                  </a:schemeClr>
                </a:solidFill>
              </a:defRPr>
            </a:lvl6pPr>
            <a:lvl7pPr marL="1913382" indent="0" algn="ctr">
              <a:buNone/>
              <a:defRPr>
                <a:solidFill>
                  <a:schemeClr val="tx1">
                    <a:tint val="75000"/>
                  </a:schemeClr>
                </a:solidFill>
              </a:defRPr>
            </a:lvl7pPr>
            <a:lvl8pPr marL="2232279" indent="0" algn="ctr">
              <a:buNone/>
              <a:defRPr>
                <a:solidFill>
                  <a:schemeClr val="tx1">
                    <a:tint val="75000"/>
                  </a:schemeClr>
                </a:solidFill>
              </a:defRPr>
            </a:lvl8pPr>
            <a:lvl9pPr marL="2551176"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6FFE73C9-E67C-44B8-A008-8173495EB5DD}" type="datetimeFigureOut">
              <a:rPr lang="de-DE" smtClean="0"/>
              <a:t>02.08.2016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744261BB-A822-4989-9830-ECAA215F8EAB}" type="slidenum">
              <a:rPr lang="de-DE" smtClean="0"/>
              <a:t>‹Nr.›</a:t>
            </a:fld>
            <a:endParaRPr lang="de-DE"/>
          </a:p>
        </p:txBody>
      </p:sp>
    </p:spTree>
    <p:extLst>
      <p:ext uri="{BB962C8B-B14F-4D97-AF65-F5344CB8AC3E}">
        <p14:creationId xmlns:p14="http://schemas.microsoft.com/office/powerpoint/2010/main" val="39770233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6FFE73C9-E67C-44B8-A008-8173495EB5DD}" type="datetimeFigureOut">
              <a:rPr lang="de-DE" smtClean="0"/>
              <a:t>02.08.2016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744261BB-A822-4989-9830-ECAA215F8EAB}" type="slidenum">
              <a:rPr lang="de-DE" smtClean="0"/>
              <a:t>‹Nr.›</a:t>
            </a:fld>
            <a:endParaRPr lang="de-DE"/>
          </a:p>
        </p:txBody>
      </p:sp>
    </p:spTree>
    <p:extLst>
      <p:ext uri="{BB962C8B-B14F-4D97-AF65-F5344CB8AC3E}">
        <p14:creationId xmlns:p14="http://schemas.microsoft.com/office/powerpoint/2010/main" val="27622017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2610327" y="302805"/>
            <a:ext cx="810101" cy="6451577"/>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180023" y="302805"/>
            <a:ext cx="2370296" cy="6451577"/>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6FFE73C9-E67C-44B8-A008-8173495EB5DD}" type="datetimeFigureOut">
              <a:rPr lang="de-DE" smtClean="0"/>
              <a:t>02.08.2016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744261BB-A822-4989-9830-ECAA215F8EAB}" type="slidenum">
              <a:rPr lang="de-DE" smtClean="0"/>
              <a:t>‹Nr.›</a:t>
            </a:fld>
            <a:endParaRPr lang="de-DE"/>
          </a:p>
        </p:txBody>
      </p:sp>
    </p:spTree>
    <p:extLst>
      <p:ext uri="{BB962C8B-B14F-4D97-AF65-F5344CB8AC3E}">
        <p14:creationId xmlns:p14="http://schemas.microsoft.com/office/powerpoint/2010/main" val="16744160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6FFE73C9-E67C-44B8-A008-8173495EB5DD}" type="datetimeFigureOut">
              <a:rPr lang="de-DE" smtClean="0"/>
              <a:t>02.08.2016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744261BB-A822-4989-9830-ECAA215F8EAB}" type="slidenum">
              <a:rPr lang="de-DE" smtClean="0"/>
              <a:t>‹Nr.›</a:t>
            </a:fld>
            <a:endParaRPr lang="de-DE"/>
          </a:p>
        </p:txBody>
      </p:sp>
    </p:spTree>
    <p:extLst>
      <p:ext uri="{BB962C8B-B14F-4D97-AF65-F5344CB8AC3E}">
        <p14:creationId xmlns:p14="http://schemas.microsoft.com/office/powerpoint/2010/main" val="9808159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84412" y="4858814"/>
            <a:ext cx="3060383" cy="1501751"/>
          </a:xfrm>
        </p:spPr>
        <p:txBody>
          <a:bodyPr anchor="t"/>
          <a:lstStyle>
            <a:lvl1pPr algn="l">
              <a:defRPr sz="28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284412" y="3204789"/>
            <a:ext cx="3060383" cy="1654025"/>
          </a:xfrm>
        </p:spPr>
        <p:txBody>
          <a:bodyPr anchor="b"/>
          <a:lstStyle>
            <a:lvl1pPr marL="0" indent="0">
              <a:buNone/>
              <a:defRPr sz="1400">
                <a:solidFill>
                  <a:schemeClr val="tx1">
                    <a:tint val="75000"/>
                  </a:schemeClr>
                </a:solidFill>
              </a:defRPr>
            </a:lvl1pPr>
            <a:lvl2pPr marL="318897" indent="0">
              <a:buNone/>
              <a:defRPr sz="1300">
                <a:solidFill>
                  <a:schemeClr val="tx1">
                    <a:tint val="75000"/>
                  </a:schemeClr>
                </a:solidFill>
              </a:defRPr>
            </a:lvl2pPr>
            <a:lvl3pPr marL="637794" indent="0">
              <a:buNone/>
              <a:defRPr sz="1100">
                <a:solidFill>
                  <a:schemeClr val="tx1">
                    <a:tint val="75000"/>
                  </a:schemeClr>
                </a:solidFill>
              </a:defRPr>
            </a:lvl3pPr>
            <a:lvl4pPr marL="956691" indent="0">
              <a:buNone/>
              <a:defRPr sz="1000">
                <a:solidFill>
                  <a:schemeClr val="tx1">
                    <a:tint val="75000"/>
                  </a:schemeClr>
                </a:solidFill>
              </a:defRPr>
            </a:lvl4pPr>
            <a:lvl5pPr marL="1275588" indent="0">
              <a:buNone/>
              <a:defRPr sz="1000">
                <a:solidFill>
                  <a:schemeClr val="tx1">
                    <a:tint val="75000"/>
                  </a:schemeClr>
                </a:solidFill>
              </a:defRPr>
            </a:lvl5pPr>
            <a:lvl6pPr marL="1594485" indent="0">
              <a:buNone/>
              <a:defRPr sz="1000">
                <a:solidFill>
                  <a:schemeClr val="tx1">
                    <a:tint val="75000"/>
                  </a:schemeClr>
                </a:solidFill>
              </a:defRPr>
            </a:lvl6pPr>
            <a:lvl7pPr marL="1913382" indent="0">
              <a:buNone/>
              <a:defRPr sz="1000">
                <a:solidFill>
                  <a:schemeClr val="tx1">
                    <a:tint val="75000"/>
                  </a:schemeClr>
                </a:solidFill>
              </a:defRPr>
            </a:lvl7pPr>
            <a:lvl8pPr marL="2232279" indent="0">
              <a:buNone/>
              <a:defRPr sz="1000">
                <a:solidFill>
                  <a:schemeClr val="tx1">
                    <a:tint val="75000"/>
                  </a:schemeClr>
                </a:solidFill>
              </a:defRPr>
            </a:lvl8pPr>
            <a:lvl9pPr marL="2551176" indent="0">
              <a:buNone/>
              <a:defRPr sz="10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6FFE73C9-E67C-44B8-A008-8173495EB5DD}" type="datetimeFigureOut">
              <a:rPr lang="de-DE" smtClean="0"/>
              <a:t>02.08.2016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744261BB-A822-4989-9830-ECAA215F8EAB}" type="slidenum">
              <a:rPr lang="de-DE" smtClean="0"/>
              <a:t>‹Nr.›</a:t>
            </a:fld>
            <a:endParaRPr lang="de-DE"/>
          </a:p>
        </p:txBody>
      </p:sp>
    </p:spTree>
    <p:extLst>
      <p:ext uri="{BB962C8B-B14F-4D97-AF65-F5344CB8AC3E}">
        <p14:creationId xmlns:p14="http://schemas.microsoft.com/office/powerpoint/2010/main" val="8393105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180023" y="1764296"/>
            <a:ext cx="1590199" cy="4990084"/>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1830230" y="1764296"/>
            <a:ext cx="1590199" cy="4990084"/>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6FFE73C9-E67C-44B8-A008-8173495EB5DD}" type="datetimeFigureOut">
              <a:rPr lang="de-DE" smtClean="0"/>
              <a:t>02.08.2016</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744261BB-A822-4989-9830-ECAA215F8EAB}" type="slidenum">
              <a:rPr lang="de-DE" smtClean="0"/>
              <a:t>‹Nr.›</a:t>
            </a:fld>
            <a:endParaRPr lang="de-DE"/>
          </a:p>
        </p:txBody>
      </p:sp>
    </p:spTree>
    <p:extLst>
      <p:ext uri="{BB962C8B-B14F-4D97-AF65-F5344CB8AC3E}">
        <p14:creationId xmlns:p14="http://schemas.microsoft.com/office/powerpoint/2010/main" val="14214205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180023" y="1692535"/>
            <a:ext cx="1590824" cy="705367"/>
          </a:xfrm>
        </p:spPr>
        <p:txBody>
          <a:bodyPr anchor="b"/>
          <a:lstStyle>
            <a:lvl1pPr marL="0" indent="0">
              <a:buNone/>
              <a:defRPr sz="1700" b="1"/>
            </a:lvl1pPr>
            <a:lvl2pPr marL="318897" indent="0">
              <a:buNone/>
              <a:defRPr sz="1400" b="1"/>
            </a:lvl2pPr>
            <a:lvl3pPr marL="637794" indent="0">
              <a:buNone/>
              <a:defRPr sz="1300" b="1"/>
            </a:lvl3pPr>
            <a:lvl4pPr marL="956691" indent="0">
              <a:buNone/>
              <a:defRPr sz="1100" b="1"/>
            </a:lvl4pPr>
            <a:lvl5pPr marL="1275588" indent="0">
              <a:buNone/>
              <a:defRPr sz="1100" b="1"/>
            </a:lvl5pPr>
            <a:lvl6pPr marL="1594485" indent="0">
              <a:buNone/>
              <a:defRPr sz="1100" b="1"/>
            </a:lvl6pPr>
            <a:lvl7pPr marL="1913382" indent="0">
              <a:buNone/>
              <a:defRPr sz="1100" b="1"/>
            </a:lvl7pPr>
            <a:lvl8pPr marL="2232279" indent="0">
              <a:buNone/>
              <a:defRPr sz="1100" b="1"/>
            </a:lvl8pPr>
            <a:lvl9pPr marL="2551176" indent="0">
              <a:buNone/>
              <a:defRPr sz="1100" b="1"/>
            </a:lvl9pPr>
          </a:lstStyle>
          <a:p>
            <a:pPr lvl="0"/>
            <a:r>
              <a:rPr lang="de-DE" smtClean="0"/>
              <a:t>Textmasterformat bearbeiten</a:t>
            </a:r>
          </a:p>
        </p:txBody>
      </p:sp>
      <p:sp>
        <p:nvSpPr>
          <p:cNvPr id="4" name="Inhaltsplatzhalter 3"/>
          <p:cNvSpPr>
            <a:spLocks noGrp="1"/>
          </p:cNvSpPr>
          <p:nvPr>
            <p:ph sz="half" idx="2"/>
          </p:nvPr>
        </p:nvSpPr>
        <p:spPr>
          <a:xfrm>
            <a:off x="180023" y="2397900"/>
            <a:ext cx="1590824" cy="4356478"/>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1828980" y="1692535"/>
            <a:ext cx="1591449" cy="705367"/>
          </a:xfrm>
        </p:spPr>
        <p:txBody>
          <a:bodyPr anchor="b"/>
          <a:lstStyle>
            <a:lvl1pPr marL="0" indent="0">
              <a:buNone/>
              <a:defRPr sz="1700" b="1"/>
            </a:lvl1pPr>
            <a:lvl2pPr marL="318897" indent="0">
              <a:buNone/>
              <a:defRPr sz="1400" b="1"/>
            </a:lvl2pPr>
            <a:lvl3pPr marL="637794" indent="0">
              <a:buNone/>
              <a:defRPr sz="1300" b="1"/>
            </a:lvl3pPr>
            <a:lvl4pPr marL="956691" indent="0">
              <a:buNone/>
              <a:defRPr sz="1100" b="1"/>
            </a:lvl4pPr>
            <a:lvl5pPr marL="1275588" indent="0">
              <a:buNone/>
              <a:defRPr sz="1100" b="1"/>
            </a:lvl5pPr>
            <a:lvl6pPr marL="1594485" indent="0">
              <a:buNone/>
              <a:defRPr sz="1100" b="1"/>
            </a:lvl6pPr>
            <a:lvl7pPr marL="1913382" indent="0">
              <a:buNone/>
              <a:defRPr sz="1100" b="1"/>
            </a:lvl7pPr>
            <a:lvl8pPr marL="2232279" indent="0">
              <a:buNone/>
              <a:defRPr sz="1100" b="1"/>
            </a:lvl8pPr>
            <a:lvl9pPr marL="2551176" indent="0">
              <a:buNone/>
              <a:defRPr sz="1100" b="1"/>
            </a:lvl9pPr>
          </a:lstStyle>
          <a:p>
            <a:pPr lvl="0"/>
            <a:r>
              <a:rPr lang="de-DE" smtClean="0"/>
              <a:t>Textmasterformat bearbeiten</a:t>
            </a:r>
          </a:p>
        </p:txBody>
      </p:sp>
      <p:sp>
        <p:nvSpPr>
          <p:cNvPr id="6" name="Inhaltsplatzhalter 5"/>
          <p:cNvSpPr>
            <a:spLocks noGrp="1"/>
          </p:cNvSpPr>
          <p:nvPr>
            <p:ph sz="quarter" idx="4"/>
          </p:nvPr>
        </p:nvSpPr>
        <p:spPr>
          <a:xfrm>
            <a:off x="1828980" y="2397900"/>
            <a:ext cx="1591449" cy="4356478"/>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6FFE73C9-E67C-44B8-A008-8173495EB5DD}" type="datetimeFigureOut">
              <a:rPr lang="de-DE" smtClean="0"/>
              <a:t>02.08.2016</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744261BB-A822-4989-9830-ECAA215F8EAB}" type="slidenum">
              <a:rPr lang="de-DE" smtClean="0"/>
              <a:t>‹Nr.›</a:t>
            </a:fld>
            <a:endParaRPr lang="de-DE"/>
          </a:p>
        </p:txBody>
      </p:sp>
    </p:spTree>
    <p:extLst>
      <p:ext uri="{BB962C8B-B14F-4D97-AF65-F5344CB8AC3E}">
        <p14:creationId xmlns:p14="http://schemas.microsoft.com/office/powerpoint/2010/main" val="28450007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6FFE73C9-E67C-44B8-A008-8173495EB5DD}" type="datetimeFigureOut">
              <a:rPr lang="de-DE" smtClean="0"/>
              <a:t>02.08.2016</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744261BB-A822-4989-9830-ECAA215F8EAB}" type="slidenum">
              <a:rPr lang="de-DE" smtClean="0"/>
              <a:t>‹Nr.›</a:t>
            </a:fld>
            <a:endParaRPr lang="de-DE"/>
          </a:p>
        </p:txBody>
      </p:sp>
    </p:spTree>
    <p:extLst>
      <p:ext uri="{BB962C8B-B14F-4D97-AF65-F5344CB8AC3E}">
        <p14:creationId xmlns:p14="http://schemas.microsoft.com/office/powerpoint/2010/main" val="42722784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6FFE73C9-E67C-44B8-A008-8173495EB5DD}" type="datetimeFigureOut">
              <a:rPr lang="de-DE" smtClean="0"/>
              <a:t>02.08.2016</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744261BB-A822-4989-9830-ECAA215F8EAB}" type="slidenum">
              <a:rPr lang="de-DE" smtClean="0"/>
              <a:t>‹Nr.›</a:t>
            </a:fld>
            <a:endParaRPr lang="de-DE"/>
          </a:p>
        </p:txBody>
      </p:sp>
    </p:spTree>
    <p:extLst>
      <p:ext uri="{BB962C8B-B14F-4D97-AF65-F5344CB8AC3E}">
        <p14:creationId xmlns:p14="http://schemas.microsoft.com/office/powerpoint/2010/main" val="3712142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80024" y="301051"/>
            <a:ext cx="1184523" cy="1281214"/>
          </a:xfrm>
        </p:spPr>
        <p:txBody>
          <a:bodyPr anchor="b"/>
          <a:lstStyle>
            <a:lvl1pPr algn="l">
              <a:defRPr sz="1400" b="1"/>
            </a:lvl1pPr>
          </a:lstStyle>
          <a:p>
            <a:r>
              <a:rPr lang="de-DE" smtClean="0"/>
              <a:t>Titelmasterformat durch Klicken bearbeiten</a:t>
            </a:r>
            <a:endParaRPr lang="de-DE"/>
          </a:p>
        </p:txBody>
      </p:sp>
      <p:sp>
        <p:nvSpPr>
          <p:cNvPr id="3" name="Inhaltsplatzhalter 2"/>
          <p:cNvSpPr>
            <a:spLocks noGrp="1"/>
          </p:cNvSpPr>
          <p:nvPr>
            <p:ph idx="1"/>
          </p:nvPr>
        </p:nvSpPr>
        <p:spPr>
          <a:xfrm>
            <a:off x="1407676" y="301053"/>
            <a:ext cx="2012752" cy="6453329"/>
          </a:xfrm>
        </p:spPr>
        <p:txBody>
          <a:bodyPr/>
          <a:lstStyle>
            <a:lvl1pPr>
              <a:defRPr sz="2200"/>
            </a:lvl1pPr>
            <a:lvl2pPr>
              <a:defRPr sz="2000"/>
            </a:lvl2pPr>
            <a:lvl3pPr>
              <a:defRPr sz="1700"/>
            </a:lvl3pPr>
            <a:lvl4pPr>
              <a:defRPr sz="1400"/>
            </a:lvl4pPr>
            <a:lvl5pPr>
              <a:defRPr sz="1400"/>
            </a:lvl5pPr>
            <a:lvl6pPr>
              <a:defRPr sz="1400"/>
            </a:lvl6pPr>
            <a:lvl7pPr>
              <a:defRPr sz="1400"/>
            </a:lvl7pPr>
            <a:lvl8pPr>
              <a:defRPr sz="1400"/>
            </a:lvl8pPr>
            <a:lvl9pPr>
              <a:defRPr sz="14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180024" y="1582267"/>
            <a:ext cx="1184523" cy="5172115"/>
          </a:xfrm>
        </p:spPr>
        <p:txBody>
          <a:bodyPr/>
          <a:lstStyle>
            <a:lvl1pPr marL="0" indent="0">
              <a:buNone/>
              <a:defRPr sz="1000"/>
            </a:lvl1pPr>
            <a:lvl2pPr marL="318897" indent="0">
              <a:buNone/>
              <a:defRPr sz="800"/>
            </a:lvl2pPr>
            <a:lvl3pPr marL="637794" indent="0">
              <a:buNone/>
              <a:defRPr sz="700"/>
            </a:lvl3pPr>
            <a:lvl4pPr marL="956691" indent="0">
              <a:buNone/>
              <a:defRPr sz="600"/>
            </a:lvl4pPr>
            <a:lvl5pPr marL="1275588" indent="0">
              <a:buNone/>
              <a:defRPr sz="600"/>
            </a:lvl5pPr>
            <a:lvl6pPr marL="1594485" indent="0">
              <a:buNone/>
              <a:defRPr sz="600"/>
            </a:lvl6pPr>
            <a:lvl7pPr marL="1913382" indent="0">
              <a:buNone/>
              <a:defRPr sz="600"/>
            </a:lvl7pPr>
            <a:lvl8pPr marL="2232279" indent="0">
              <a:buNone/>
              <a:defRPr sz="600"/>
            </a:lvl8pPr>
            <a:lvl9pPr marL="2551176" indent="0">
              <a:buNone/>
              <a:defRPr sz="600"/>
            </a:lvl9pPr>
          </a:lstStyle>
          <a:p>
            <a:pPr lvl="0"/>
            <a:r>
              <a:rPr lang="de-DE" smtClean="0"/>
              <a:t>Textmasterformat bearbeiten</a:t>
            </a:r>
          </a:p>
        </p:txBody>
      </p:sp>
      <p:sp>
        <p:nvSpPr>
          <p:cNvPr id="5" name="Datumsplatzhalter 4"/>
          <p:cNvSpPr>
            <a:spLocks noGrp="1"/>
          </p:cNvSpPr>
          <p:nvPr>
            <p:ph type="dt" sz="half" idx="10"/>
          </p:nvPr>
        </p:nvSpPr>
        <p:spPr/>
        <p:txBody>
          <a:bodyPr/>
          <a:lstStyle/>
          <a:p>
            <a:fld id="{6FFE73C9-E67C-44B8-A008-8173495EB5DD}" type="datetimeFigureOut">
              <a:rPr lang="de-DE" smtClean="0"/>
              <a:t>02.08.2016</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744261BB-A822-4989-9830-ECAA215F8EAB}" type="slidenum">
              <a:rPr lang="de-DE" smtClean="0"/>
              <a:t>‹Nr.›</a:t>
            </a:fld>
            <a:endParaRPr lang="de-DE"/>
          </a:p>
        </p:txBody>
      </p:sp>
    </p:spTree>
    <p:extLst>
      <p:ext uri="{BB962C8B-B14F-4D97-AF65-F5344CB8AC3E}">
        <p14:creationId xmlns:p14="http://schemas.microsoft.com/office/powerpoint/2010/main" val="5487445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05713" y="5292887"/>
            <a:ext cx="2160270" cy="624855"/>
          </a:xfrm>
        </p:spPr>
        <p:txBody>
          <a:bodyPr anchor="b"/>
          <a:lstStyle>
            <a:lvl1pPr algn="l">
              <a:defRPr sz="1400" b="1"/>
            </a:lvl1pPr>
          </a:lstStyle>
          <a:p>
            <a:r>
              <a:rPr lang="de-DE" smtClean="0"/>
              <a:t>Titelmasterformat durch Klicken bearbeiten</a:t>
            </a:r>
            <a:endParaRPr lang="de-DE"/>
          </a:p>
        </p:txBody>
      </p:sp>
      <p:sp>
        <p:nvSpPr>
          <p:cNvPr id="3" name="Bildplatzhalter 2"/>
          <p:cNvSpPr>
            <a:spLocks noGrp="1"/>
          </p:cNvSpPr>
          <p:nvPr>
            <p:ph type="pic" idx="1"/>
          </p:nvPr>
        </p:nvSpPr>
        <p:spPr>
          <a:xfrm>
            <a:off x="705713" y="675612"/>
            <a:ext cx="2160270" cy="4536758"/>
          </a:xfrm>
        </p:spPr>
        <p:txBody>
          <a:bodyPr/>
          <a:lstStyle>
            <a:lvl1pPr marL="0" indent="0">
              <a:buNone/>
              <a:defRPr sz="2200"/>
            </a:lvl1pPr>
            <a:lvl2pPr marL="318897" indent="0">
              <a:buNone/>
              <a:defRPr sz="2000"/>
            </a:lvl2pPr>
            <a:lvl3pPr marL="637794" indent="0">
              <a:buNone/>
              <a:defRPr sz="1700"/>
            </a:lvl3pPr>
            <a:lvl4pPr marL="956691" indent="0">
              <a:buNone/>
              <a:defRPr sz="1400"/>
            </a:lvl4pPr>
            <a:lvl5pPr marL="1275588" indent="0">
              <a:buNone/>
              <a:defRPr sz="1400"/>
            </a:lvl5pPr>
            <a:lvl6pPr marL="1594485" indent="0">
              <a:buNone/>
              <a:defRPr sz="1400"/>
            </a:lvl6pPr>
            <a:lvl7pPr marL="1913382" indent="0">
              <a:buNone/>
              <a:defRPr sz="1400"/>
            </a:lvl7pPr>
            <a:lvl8pPr marL="2232279" indent="0">
              <a:buNone/>
              <a:defRPr sz="1400"/>
            </a:lvl8pPr>
            <a:lvl9pPr marL="2551176" indent="0">
              <a:buNone/>
              <a:defRPr sz="1400"/>
            </a:lvl9pPr>
          </a:lstStyle>
          <a:p>
            <a:endParaRPr lang="de-DE"/>
          </a:p>
        </p:txBody>
      </p:sp>
      <p:sp>
        <p:nvSpPr>
          <p:cNvPr id="4" name="Textplatzhalter 3"/>
          <p:cNvSpPr>
            <a:spLocks noGrp="1"/>
          </p:cNvSpPr>
          <p:nvPr>
            <p:ph type="body" sz="half" idx="2"/>
          </p:nvPr>
        </p:nvSpPr>
        <p:spPr>
          <a:xfrm>
            <a:off x="705713" y="5917742"/>
            <a:ext cx="2160270" cy="887397"/>
          </a:xfrm>
        </p:spPr>
        <p:txBody>
          <a:bodyPr/>
          <a:lstStyle>
            <a:lvl1pPr marL="0" indent="0">
              <a:buNone/>
              <a:defRPr sz="1000"/>
            </a:lvl1pPr>
            <a:lvl2pPr marL="318897" indent="0">
              <a:buNone/>
              <a:defRPr sz="800"/>
            </a:lvl2pPr>
            <a:lvl3pPr marL="637794" indent="0">
              <a:buNone/>
              <a:defRPr sz="700"/>
            </a:lvl3pPr>
            <a:lvl4pPr marL="956691" indent="0">
              <a:buNone/>
              <a:defRPr sz="600"/>
            </a:lvl4pPr>
            <a:lvl5pPr marL="1275588" indent="0">
              <a:buNone/>
              <a:defRPr sz="600"/>
            </a:lvl5pPr>
            <a:lvl6pPr marL="1594485" indent="0">
              <a:buNone/>
              <a:defRPr sz="600"/>
            </a:lvl6pPr>
            <a:lvl7pPr marL="1913382" indent="0">
              <a:buNone/>
              <a:defRPr sz="600"/>
            </a:lvl7pPr>
            <a:lvl8pPr marL="2232279" indent="0">
              <a:buNone/>
              <a:defRPr sz="600"/>
            </a:lvl8pPr>
            <a:lvl9pPr marL="2551176" indent="0">
              <a:buNone/>
              <a:defRPr sz="600"/>
            </a:lvl9pPr>
          </a:lstStyle>
          <a:p>
            <a:pPr lvl="0"/>
            <a:r>
              <a:rPr lang="de-DE" smtClean="0"/>
              <a:t>Textmasterformat bearbeiten</a:t>
            </a:r>
          </a:p>
        </p:txBody>
      </p:sp>
      <p:sp>
        <p:nvSpPr>
          <p:cNvPr id="5" name="Datumsplatzhalter 4"/>
          <p:cNvSpPr>
            <a:spLocks noGrp="1"/>
          </p:cNvSpPr>
          <p:nvPr>
            <p:ph type="dt" sz="half" idx="10"/>
          </p:nvPr>
        </p:nvSpPr>
        <p:spPr/>
        <p:txBody>
          <a:bodyPr/>
          <a:lstStyle/>
          <a:p>
            <a:fld id="{6FFE73C9-E67C-44B8-A008-8173495EB5DD}" type="datetimeFigureOut">
              <a:rPr lang="de-DE" smtClean="0"/>
              <a:t>02.08.2016</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744261BB-A822-4989-9830-ECAA215F8EAB}" type="slidenum">
              <a:rPr lang="de-DE" smtClean="0"/>
              <a:t>‹Nr.›</a:t>
            </a:fld>
            <a:endParaRPr lang="de-DE"/>
          </a:p>
        </p:txBody>
      </p:sp>
    </p:spTree>
    <p:extLst>
      <p:ext uri="{BB962C8B-B14F-4D97-AF65-F5344CB8AC3E}">
        <p14:creationId xmlns:p14="http://schemas.microsoft.com/office/powerpoint/2010/main" val="4154297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180024" y="302803"/>
            <a:ext cx="3240405" cy="1260211"/>
          </a:xfrm>
          <a:prstGeom prst="rect">
            <a:avLst/>
          </a:prstGeom>
        </p:spPr>
        <p:txBody>
          <a:bodyPr vert="horz" lIns="63779" tIns="31890" rIns="63779" bIns="3189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180024" y="1764296"/>
            <a:ext cx="3240405" cy="4990084"/>
          </a:xfrm>
          <a:prstGeom prst="rect">
            <a:avLst/>
          </a:prstGeom>
        </p:spPr>
        <p:txBody>
          <a:bodyPr vert="horz" lIns="63779" tIns="31890" rIns="63779" bIns="3189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180024" y="7008174"/>
            <a:ext cx="840105" cy="402567"/>
          </a:xfrm>
          <a:prstGeom prst="rect">
            <a:avLst/>
          </a:prstGeom>
        </p:spPr>
        <p:txBody>
          <a:bodyPr vert="horz" lIns="63779" tIns="31890" rIns="63779" bIns="31890" rtlCol="0" anchor="ctr"/>
          <a:lstStyle>
            <a:lvl1pPr algn="l">
              <a:defRPr sz="800">
                <a:solidFill>
                  <a:schemeClr val="tx1">
                    <a:tint val="75000"/>
                  </a:schemeClr>
                </a:solidFill>
              </a:defRPr>
            </a:lvl1pPr>
          </a:lstStyle>
          <a:p>
            <a:fld id="{6FFE73C9-E67C-44B8-A008-8173495EB5DD}" type="datetimeFigureOut">
              <a:rPr lang="de-DE" smtClean="0"/>
              <a:t>02.08.2016</a:t>
            </a:fld>
            <a:endParaRPr lang="de-DE"/>
          </a:p>
        </p:txBody>
      </p:sp>
      <p:sp>
        <p:nvSpPr>
          <p:cNvPr id="5" name="Fußzeilenplatzhalter 4"/>
          <p:cNvSpPr>
            <a:spLocks noGrp="1"/>
          </p:cNvSpPr>
          <p:nvPr>
            <p:ph type="ftr" sz="quarter" idx="3"/>
          </p:nvPr>
        </p:nvSpPr>
        <p:spPr>
          <a:xfrm>
            <a:off x="1230155" y="7008174"/>
            <a:ext cx="1140143" cy="402567"/>
          </a:xfrm>
          <a:prstGeom prst="rect">
            <a:avLst/>
          </a:prstGeom>
        </p:spPr>
        <p:txBody>
          <a:bodyPr vert="horz" lIns="63779" tIns="31890" rIns="63779" bIns="31890" rtlCol="0" anchor="ctr"/>
          <a:lstStyle>
            <a:lvl1pPr algn="ctr">
              <a:defRPr sz="8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2580324" y="7008174"/>
            <a:ext cx="840105" cy="402567"/>
          </a:xfrm>
          <a:prstGeom prst="rect">
            <a:avLst/>
          </a:prstGeom>
        </p:spPr>
        <p:txBody>
          <a:bodyPr vert="horz" lIns="63779" tIns="31890" rIns="63779" bIns="31890" rtlCol="0" anchor="ctr"/>
          <a:lstStyle>
            <a:lvl1pPr algn="r">
              <a:defRPr sz="800">
                <a:solidFill>
                  <a:schemeClr val="tx1">
                    <a:tint val="75000"/>
                  </a:schemeClr>
                </a:solidFill>
              </a:defRPr>
            </a:lvl1pPr>
          </a:lstStyle>
          <a:p>
            <a:fld id="{744261BB-A822-4989-9830-ECAA215F8EAB}" type="slidenum">
              <a:rPr lang="de-DE" smtClean="0"/>
              <a:t>‹Nr.›</a:t>
            </a:fld>
            <a:endParaRPr lang="de-DE"/>
          </a:p>
        </p:txBody>
      </p:sp>
    </p:spTree>
    <p:extLst>
      <p:ext uri="{BB962C8B-B14F-4D97-AF65-F5344CB8AC3E}">
        <p14:creationId xmlns:p14="http://schemas.microsoft.com/office/powerpoint/2010/main" val="3673648333"/>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637794" rtl="0" eaLnBrk="1" latinLnBrk="0" hangingPunct="1">
        <a:spcBef>
          <a:spcPct val="0"/>
        </a:spcBef>
        <a:buNone/>
        <a:defRPr sz="3100" kern="1200">
          <a:solidFill>
            <a:schemeClr val="tx1"/>
          </a:solidFill>
          <a:latin typeface="+mj-lt"/>
          <a:ea typeface="+mj-ea"/>
          <a:cs typeface="+mj-cs"/>
        </a:defRPr>
      </a:lvl1pPr>
    </p:titleStyle>
    <p:bodyStyle>
      <a:lvl1pPr marL="239173" indent="-239173" algn="l" defTabSz="637794" rtl="0" eaLnBrk="1" latinLnBrk="0" hangingPunct="1">
        <a:spcBef>
          <a:spcPct val="20000"/>
        </a:spcBef>
        <a:buFont typeface="Arial" pitchFamily="34" charset="0"/>
        <a:buChar char="•"/>
        <a:defRPr sz="2200" kern="1200">
          <a:solidFill>
            <a:schemeClr val="tx1"/>
          </a:solidFill>
          <a:latin typeface="+mn-lt"/>
          <a:ea typeface="+mn-ea"/>
          <a:cs typeface="+mn-cs"/>
        </a:defRPr>
      </a:lvl1pPr>
      <a:lvl2pPr marL="518208" indent="-199311" algn="l" defTabSz="637794"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797243" indent="-159449" algn="l" defTabSz="637794" rtl="0" eaLnBrk="1" latinLnBrk="0" hangingPunct="1">
        <a:spcBef>
          <a:spcPct val="20000"/>
        </a:spcBef>
        <a:buFont typeface="Arial" pitchFamily="34" charset="0"/>
        <a:buChar char="•"/>
        <a:defRPr sz="1700" kern="1200">
          <a:solidFill>
            <a:schemeClr val="tx1"/>
          </a:solidFill>
          <a:latin typeface="+mn-lt"/>
          <a:ea typeface="+mn-ea"/>
          <a:cs typeface="+mn-cs"/>
        </a:defRPr>
      </a:lvl3pPr>
      <a:lvl4pPr marL="1116140" indent="-159449" algn="l" defTabSz="637794" rtl="0" eaLnBrk="1" latinLnBrk="0" hangingPunct="1">
        <a:spcBef>
          <a:spcPct val="20000"/>
        </a:spcBef>
        <a:buFont typeface="Arial" pitchFamily="34" charset="0"/>
        <a:buChar char="–"/>
        <a:defRPr sz="1400" kern="1200">
          <a:solidFill>
            <a:schemeClr val="tx1"/>
          </a:solidFill>
          <a:latin typeface="+mn-lt"/>
          <a:ea typeface="+mn-ea"/>
          <a:cs typeface="+mn-cs"/>
        </a:defRPr>
      </a:lvl4pPr>
      <a:lvl5pPr marL="1435037" indent="-159449" algn="l" defTabSz="637794" rtl="0" eaLnBrk="1" latinLnBrk="0" hangingPunct="1">
        <a:spcBef>
          <a:spcPct val="20000"/>
        </a:spcBef>
        <a:buFont typeface="Arial" pitchFamily="34" charset="0"/>
        <a:buChar char="»"/>
        <a:defRPr sz="1400" kern="1200">
          <a:solidFill>
            <a:schemeClr val="tx1"/>
          </a:solidFill>
          <a:latin typeface="+mn-lt"/>
          <a:ea typeface="+mn-ea"/>
          <a:cs typeface="+mn-cs"/>
        </a:defRPr>
      </a:lvl5pPr>
      <a:lvl6pPr marL="1753934" indent="-159449" algn="l" defTabSz="637794" rtl="0" eaLnBrk="1" latinLnBrk="0" hangingPunct="1">
        <a:spcBef>
          <a:spcPct val="20000"/>
        </a:spcBef>
        <a:buFont typeface="Arial" pitchFamily="34" charset="0"/>
        <a:buChar char="•"/>
        <a:defRPr sz="1400" kern="1200">
          <a:solidFill>
            <a:schemeClr val="tx1"/>
          </a:solidFill>
          <a:latin typeface="+mn-lt"/>
          <a:ea typeface="+mn-ea"/>
          <a:cs typeface="+mn-cs"/>
        </a:defRPr>
      </a:lvl6pPr>
      <a:lvl7pPr marL="2072831" indent="-159449" algn="l" defTabSz="637794" rtl="0" eaLnBrk="1" latinLnBrk="0" hangingPunct="1">
        <a:spcBef>
          <a:spcPct val="20000"/>
        </a:spcBef>
        <a:buFont typeface="Arial" pitchFamily="34" charset="0"/>
        <a:buChar char="•"/>
        <a:defRPr sz="1400" kern="1200">
          <a:solidFill>
            <a:schemeClr val="tx1"/>
          </a:solidFill>
          <a:latin typeface="+mn-lt"/>
          <a:ea typeface="+mn-ea"/>
          <a:cs typeface="+mn-cs"/>
        </a:defRPr>
      </a:lvl7pPr>
      <a:lvl8pPr marL="2391728" indent="-159449" algn="l" defTabSz="637794" rtl="0" eaLnBrk="1" latinLnBrk="0" hangingPunct="1">
        <a:spcBef>
          <a:spcPct val="20000"/>
        </a:spcBef>
        <a:buFont typeface="Arial" pitchFamily="34" charset="0"/>
        <a:buChar char="•"/>
        <a:defRPr sz="1400" kern="1200">
          <a:solidFill>
            <a:schemeClr val="tx1"/>
          </a:solidFill>
          <a:latin typeface="+mn-lt"/>
          <a:ea typeface="+mn-ea"/>
          <a:cs typeface="+mn-cs"/>
        </a:defRPr>
      </a:lvl8pPr>
      <a:lvl9pPr marL="2710625" indent="-159449" algn="l" defTabSz="637794" rtl="0" eaLnBrk="1" latinLnBrk="0" hangingPunct="1">
        <a:spcBef>
          <a:spcPct val="20000"/>
        </a:spcBef>
        <a:buFont typeface="Arial" pitchFamily="34" charset="0"/>
        <a:buChar char="•"/>
        <a:defRPr sz="1400" kern="1200">
          <a:solidFill>
            <a:schemeClr val="tx1"/>
          </a:solidFill>
          <a:latin typeface="+mn-lt"/>
          <a:ea typeface="+mn-ea"/>
          <a:cs typeface="+mn-cs"/>
        </a:defRPr>
      </a:lvl9pPr>
    </p:bodyStyle>
    <p:otherStyle>
      <a:defPPr>
        <a:defRPr lang="de-DE"/>
      </a:defPPr>
      <a:lvl1pPr marL="0" algn="l" defTabSz="637794" rtl="0" eaLnBrk="1" latinLnBrk="0" hangingPunct="1">
        <a:defRPr sz="1300" kern="1200">
          <a:solidFill>
            <a:schemeClr val="tx1"/>
          </a:solidFill>
          <a:latin typeface="+mn-lt"/>
          <a:ea typeface="+mn-ea"/>
          <a:cs typeface="+mn-cs"/>
        </a:defRPr>
      </a:lvl1pPr>
      <a:lvl2pPr marL="318897" algn="l" defTabSz="637794" rtl="0" eaLnBrk="1" latinLnBrk="0" hangingPunct="1">
        <a:defRPr sz="1300" kern="1200">
          <a:solidFill>
            <a:schemeClr val="tx1"/>
          </a:solidFill>
          <a:latin typeface="+mn-lt"/>
          <a:ea typeface="+mn-ea"/>
          <a:cs typeface="+mn-cs"/>
        </a:defRPr>
      </a:lvl2pPr>
      <a:lvl3pPr marL="637794" algn="l" defTabSz="637794" rtl="0" eaLnBrk="1" latinLnBrk="0" hangingPunct="1">
        <a:defRPr sz="1300" kern="1200">
          <a:solidFill>
            <a:schemeClr val="tx1"/>
          </a:solidFill>
          <a:latin typeface="+mn-lt"/>
          <a:ea typeface="+mn-ea"/>
          <a:cs typeface="+mn-cs"/>
        </a:defRPr>
      </a:lvl3pPr>
      <a:lvl4pPr marL="956691" algn="l" defTabSz="637794" rtl="0" eaLnBrk="1" latinLnBrk="0" hangingPunct="1">
        <a:defRPr sz="1300" kern="1200">
          <a:solidFill>
            <a:schemeClr val="tx1"/>
          </a:solidFill>
          <a:latin typeface="+mn-lt"/>
          <a:ea typeface="+mn-ea"/>
          <a:cs typeface="+mn-cs"/>
        </a:defRPr>
      </a:lvl4pPr>
      <a:lvl5pPr marL="1275588" algn="l" defTabSz="637794" rtl="0" eaLnBrk="1" latinLnBrk="0" hangingPunct="1">
        <a:defRPr sz="1300" kern="1200">
          <a:solidFill>
            <a:schemeClr val="tx1"/>
          </a:solidFill>
          <a:latin typeface="+mn-lt"/>
          <a:ea typeface="+mn-ea"/>
          <a:cs typeface="+mn-cs"/>
        </a:defRPr>
      </a:lvl5pPr>
      <a:lvl6pPr marL="1594485" algn="l" defTabSz="637794" rtl="0" eaLnBrk="1" latinLnBrk="0" hangingPunct="1">
        <a:defRPr sz="1300" kern="1200">
          <a:solidFill>
            <a:schemeClr val="tx1"/>
          </a:solidFill>
          <a:latin typeface="+mn-lt"/>
          <a:ea typeface="+mn-ea"/>
          <a:cs typeface="+mn-cs"/>
        </a:defRPr>
      </a:lvl6pPr>
      <a:lvl7pPr marL="1913382" algn="l" defTabSz="637794" rtl="0" eaLnBrk="1" latinLnBrk="0" hangingPunct="1">
        <a:defRPr sz="1300" kern="1200">
          <a:solidFill>
            <a:schemeClr val="tx1"/>
          </a:solidFill>
          <a:latin typeface="+mn-lt"/>
          <a:ea typeface="+mn-ea"/>
          <a:cs typeface="+mn-cs"/>
        </a:defRPr>
      </a:lvl7pPr>
      <a:lvl8pPr marL="2232279" algn="l" defTabSz="637794" rtl="0" eaLnBrk="1" latinLnBrk="0" hangingPunct="1">
        <a:defRPr sz="1300" kern="1200">
          <a:solidFill>
            <a:schemeClr val="tx1"/>
          </a:solidFill>
          <a:latin typeface="+mn-lt"/>
          <a:ea typeface="+mn-ea"/>
          <a:cs typeface="+mn-cs"/>
        </a:defRPr>
      </a:lvl8pPr>
      <a:lvl9pPr marL="2551176" algn="l" defTabSz="637794" rtl="0" eaLnBrk="1" latinLnBrk="0" hangingPunct="1">
        <a:defRPr sz="1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00000"/>
            </a:gs>
            <a:gs pos="39999">
              <a:srgbClr val="0A128C"/>
            </a:gs>
            <a:gs pos="70000">
              <a:srgbClr val="181CC7"/>
            </a:gs>
            <a:gs pos="88000">
              <a:srgbClr val="7005D4"/>
            </a:gs>
            <a:gs pos="100000">
              <a:srgbClr val="8C3D91"/>
            </a:gs>
          </a:gsLst>
          <a:lin ang="16200000" scaled="0"/>
          <a:tileRect/>
        </a:gradFill>
        <a:effectLst/>
      </p:bgPr>
    </p:bg>
    <p:spTree>
      <p:nvGrpSpPr>
        <p:cNvPr id="1" name=""/>
        <p:cNvGrpSpPr/>
        <p:nvPr/>
      </p:nvGrpSpPr>
      <p:grpSpPr>
        <a:xfrm>
          <a:off x="0" y="0"/>
          <a:ext cx="0" cy="0"/>
          <a:chOff x="0" y="0"/>
          <a:chExt cx="0" cy="0"/>
        </a:xfrm>
      </p:grpSpPr>
      <p:pic>
        <p:nvPicPr>
          <p:cNvPr id="1028" name="Picture 4" descr="Schiff.sv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75917" y="5716835"/>
            <a:ext cx="952500" cy="8001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Logo print w bg farbig 1200dpi.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71601" y="6480347"/>
            <a:ext cx="2028825" cy="828676"/>
          </a:xfrm>
          <a:prstGeom prst="rect">
            <a:avLst/>
          </a:prstGeom>
          <a:noFill/>
          <a:extLst>
            <a:ext uri="{909E8E84-426E-40DD-AFC4-6F175D3DCCD1}">
              <a14:hiddenFill xmlns:a14="http://schemas.microsoft.com/office/drawing/2010/main">
                <a:solidFill>
                  <a:srgbClr val="FFFFFF"/>
                </a:solidFill>
              </a14:hiddenFill>
            </a:ext>
          </a:extLst>
        </p:spPr>
      </p:pic>
      <p:sp>
        <p:nvSpPr>
          <p:cNvPr id="6" name="Textfeld 5"/>
          <p:cNvSpPr txBox="1"/>
          <p:nvPr/>
        </p:nvSpPr>
        <p:spPr>
          <a:xfrm>
            <a:off x="370885" y="495845"/>
            <a:ext cx="2364750" cy="1384995"/>
          </a:xfrm>
          <a:prstGeom prst="rect">
            <a:avLst/>
          </a:prstGeom>
          <a:solidFill>
            <a:srgbClr val="FF8800"/>
          </a:solidFill>
          <a:effectLst>
            <a:outerShdw blurRad="50800" dist="38100" dir="2700000" algn="tl" rotWithShape="0">
              <a:prstClr val="black">
                <a:alpha val="40000"/>
              </a:prstClr>
            </a:outerShdw>
          </a:effectLst>
        </p:spPr>
        <p:txBody>
          <a:bodyPr wrap="none" rtlCol="0">
            <a:spAutoFit/>
          </a:bodyPr>
          <a:lstStyle/>
          <a:p>
            <a:r>
              <a:rPr lang="de-DE" sz="2800" b="1" dirty="0" smtClean="0">
                <a:solidFill>
                  <a:schemeClr val="bg1"/>
                </a:solidFill>
                <a:latin typeface="Verdana" pitchFamily="34" charset="0"/>
                <a:ea typeface="Verdana" pitchFamily="34" charset="0"/>
                <a:cs typeface="Verdana" pitchFamily="34" charset="0"/>
              </a:rPr>
              <a:t>Europa</a:t>
            </a:r>
          </a:p>
          <a:p>
            <a:r>
              <a:rPr lang="de-DE" sz="2800" b="1" dirty="0" smtClean="0">
                <a:solidFill>
                  <a:schemeClr val="bg1"/>
                </a:solidFill>
                <a:latin typeface="Verdana" pitchFamily="34" charset="0"/>
                <a:ea typeface="Verdana" pitchFamily="34" charset="0"/>
                <a:cs typeface="Verdana" pitchFamily="34" charset="0"/>
              </a:rPr>
              <a:t>geht nur</a:t>
            </a:r>
          </a:p>
          <a:p>
            <a:r>
              <a:rPr lang="de-DE" sz="2800" b="1" dirty="0" smtClean="0">
                <a:solidFill>
                  <a:schemeClr val="bg1"/>
                </a:solidFill>
                <a:latin typeface="Verdana" pitchFamily="34" charset="0"/>
                <a:ea typeface="Verdana" pitchFamily="34" charset="0"/>
                <a:cs typeface="Verdana" pitchFamily="34" charset="0"/>
              </a:rPr>
              <a:t>zusammen</a:t>
            </a:r>
          </a:p>
        </p:txBody>
      </p:sp>
      <p:sp>
        <p:nvSpPr>
          <p:cNvPr id="11" name="Textfeld 10"/>
          <p:cNvSpPr txBox="1"/>
          <p:nvPr/>
        </p:nvSpPr>
        <p:spPr>
          <a:xfrm>
            <a:off x="375560" y="2340471"/>
            <a:ext cx="2676607" cy="523220"/>
          </a:xfrm>
          <a:prstGeom prst="rect">
            <a:avLst/>
          </a:prstGeom>
          <a:solidFill>
            <a:srgbClr val="FF8800"/>
          </a:solidFill>
          <a:effectLst>
            <a:outerShdw blurRad="50800" dist="38100" dir="2700000" algn="tl" rotWithShape="0">
              <a:prstClr val="black">
                <a:alpha val="40000"/>
              </a:prstClr>
            </a:outerShdw>
          </a:effectLst>
        </p:spPr>
        <p:txBody>
          <a:bodyPr wrap="square" rtlCol="0">
            <a:spAutoFit/>
          </a:bodyPr>
          <a:lstStyle/>
          <a:p>
            <a:r>
              <a:rPr lang="de-DE" sz="2800" b="1" dirty="0" smtClean="0">
                <a:solidFill>
                  <a:schemeClr val="bg1"/>
                </a:solidFill>
                <a:latin typeface="Verdana" pitchFamily="34" charset="0"/>
                <a:ea typeface="Verdana" pitchFamily="34" charset="0"/>
                <a:cs typeface="Verdana" pitchFamily="34" charset="0"/>
              </a:rPr>
              <a:t>Piraten für</a:t>
            </a:r>
            <a:endParaRPr lang="de-DE" sz="2800" b="1" dirty="0">
              <a:solidFill>
                <a:schemeClr val="bg1"/>
              </a:solidFill>
              <a:latin typeface="Verdana" pitchFamily="34" charset="0"/>
              <a:ea typeface="Verdana" pitchFamily="34" charset="0"/>
              <a:cs typeface="Verdana" pitchFamily="34" charset="0"/>
            </a:endParaRPr>
          </a:p>
        </p:txBody>
      </p:sp>
      <p:sp>
        <p:nvSpPr>
          <p:cNvPr id="13" name="Textfeld 12"/>
          <p:cNvSpPr txBox="1"/>
          <p:nvPr/>
        </p:nvSpPr>
        <p:spPr>
          <a:xfrm>
            <a:off x="375560" y="3276575"/>
            <a:ext cx="2888277" cy="1384995"/>
          </a:xfrm>
          <a:prstGeom prst="rect">
            <a:avLst/>
          </a:prstGeom>
          <a:solidFill>
            <a:srgbClr val="FF8800"/>
          </a:solidFill>
          <a:effectLst>
            <a:outerShdw blurRad="50800" dist="38100" dir="2700000" algn="tl" rotWithShape="0">
              <a:prstClr val="black">
                <a:alpha val="40000"/>
              </a:prstClr>
            </a:outerShdw>
          </a:effectLst>
        </p:spPr>
        <p:txBody>
          <a:bodyPr wrap="square" rtlCol="0">
            <a:spAutoFit/>
          </a:bodyPr>
          <a:lstStyle/>
          <a:p>
            <a:r>
              <a:rPr lang="de-DE" sz="2800" b="1" dirty="0" smtClean="0">
                <a:solidFill>
                  <a:schemeClr val="bg1"/>
                </a:solidFill>
                <a:latin typeface="Verdana" pitchFamily="34" charset="0"/>
                <a:ea typeface="Verdana" pitchFamily="34" charset="0"/>
                <a:cs typeface="Verdana" pitchFamily="34" charset="0"/>
              </a:rPr>
              <a:t>„Integration</a:t>
            </a:r>
          </a:p>
          <a:p>
            <a:r>
              <a:rPr lang="de-DE" sz="2800" b="1" dirty="0">
                <a:solidFill>
                  <a:schemeClr val="bg1"/>
                </a:solidFill>
                <a:latin typeface="Verdana" pitchFamily="34" charset="0"/>
                <a:ea typeface="Verdana" pitchFamily="34" charset="0"/>
                <a:cs typeface="Verdana" pitchFamily="34" charset="0"/>
              </a:rPr>
              <a:t>u</a:t>
            </a:r>
            <a:r>
              <a:rPr lang="de-DE" sz="2800" b="1" dirty="0" smtClean="0">
                <a:solidFill>
                  <a:schemeClr val="bg1"/>
                </a:solidFill>
                <a:latin typeface="Verdana" pitchFamily="34" charset="0"/>
                <a:ea typeface="Verdana" pitchFamily="34" charset="0"/>
                <a:cs typeface="Verdana" pitchFamily="34" charset="0"/>
              </a:rPr>
              <a:t>nd</a:t>
            </a:r>
          </a:p>
          <a:p>
            <a:r>
              <a:rPr lang="de-DE" sz="2800" b="1" dirty="0" smtClean="0">
                <a:solidFill>
                  <a:schemeClr val="bg1"/>
                </a:solidFill>
                <a:latin typeface="Verdana" pitchFamily="34" charset="0"/>
                <a:ea typeface="Verdana" pitchFamily="34" charset="0"/>
                <a:cs typeface="Verdana" pitchFamily="34" charset="0"/>
              </a:rPr>
              <a:t>Migration“</a:t>
            </a:r>
          </a:p>
        </p:txBody>
      </p:sp>
    </p:spTree>
    <p:extLst>
      <p:ext uri="{BB962C8B-B14F-4D97-AF65-F5344CB8AC3E}">
        <p14:creationId xmlns:p14="http://schemas.microsoft.com/office/powerpoint/2010/main" val="28582953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lin ang="16200000" scaled="1"/>
          <a:tileRect/>
        </a:gradFill>
        <a:effectLst/>
      </p:bgPr>
    </p:bg>
    <p:spTree>
      <p:nvGrpSpPr>
        <p:cNvPr id="1" name=""/>
        <p:cNvGrpSpPr/>
        <p:nvPr/>
      </p:nvGrpSpPr>
      <p:grpSpPr>
        <a:xfrm>
          <a:off x="0" y="0"/>
          <a:ext cx="0" cy="0"/>
          <a:chOff x="0" y="0"/>
          <a:chExt cx="0" cy="0"/>
        </a:xfrm>
      </p:grpSpPr>
      <p:pic>
        <p:nvPicPr>
          <p:cNvPr id="2" name="Picture 4" descr="Schiff.sv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75917" y="6652939"/>
            <a:ext cx="952500" cy="800100"/>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Migration und Integration (CC-BY-SA: Leif Knutsen, Rainer Henkel, Martin Hau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0"/>
            <a:ext cx="3600450" cy="898836"/>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8" descr="Logo print w bg farbig 1200dpi.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1441" y="6624363"/>
            <a:ext cx="2028825" cy="828676"/>
          </a:xfrm>
          <a:prstGeom prst="rect">
            <a:avLst/>
          </a:prstGeom>
          <a:noFill/>
          <a:extLst>
            <a:ext uri="{909E8E84-426E-40DD-AFC4-6F175D3DCCD1}">
              <a14:hiddenFill xmlns:a14="http://schemas.microsoft.com/office/drawing/2010/main">
                <a:solidFill>
                  <a:srgbClr val="FFFFFF"/>
                </a:solidFill>
              </a14:hiddenFill>
            </a:ext>
          </a:extLst>
        </p:spPr>
      </p:pic>
      <p:sp>
        <p:nvSpPr>
          <p:cNvPr id="5" name="Textfeld 4"/>
          <p:cNvSpPr txBox="1"/>
          <p:nvPr/>
        </p:nvSpPr>
        <p:spPr>
          <a:xfrm>
            <a:off x="183845" y="1035035"/>
            <a:ext cx="3200556" cy="369332"/>
          </a:xfrm>
          <a:prstGeom prst="rect">
            <a:avLst/>
          </a:prstGeom>
          <a:solidFill>
            <a:srgbClr val="FF8800"/>
          </a:solidFill>
          <a:effectLst>
            <a:outerShdw blurRad="50800" dist="38100" dir="2700000" algn="tl" rotWithShape="0">
              <a:prstClr val="black">
                <a:alpha val="40000"/>
              </a:prstClr>
            </a:outerShdw>
          </a:effectLst>
        </p:spPr>
        <p:txBody>
          <a:bodyPr wrap="none" rtlCol="0">
            <a:spAutoFit/>
          </a:bodyPr>
          <a:lstStyle/>
          <a:p>
            <a:r>
              <a:rPr lang="de-DE" sz="1800" b="1" dirty="0" smtClean="0"/>
              <a:t>MIGRATION UND INTEGRATION</a:t>
            </a:r>
          </a:p>
        </p:txBody>
      </p:sp>
      <p:sp>
        <p:nvSpPr>
          <p:cNvPr id="6" name="Textfeld 5"/>
          <p:cNvSpPr txBox="1"/>
          <p:nvPr/>
        </p:nvSpPr>
        <p:spPr>
          <a:xfrm>
            <a:off x="183846" y="1568574"/>
            <a:ext cx="3344570" cy="276999"/>
          </a:xfrm>
          <a:prstGeom prst="rect">
            <a:avLst/>
          </a:prstGeom>
          <a:solidFill>
            <a:srgbClr val="FF8800"/>
          </a:solidFill>
          <a:effectLst>
            <a:outerShdw blurRad="50800" dist="38100" dir="2700000" algn="tl" rotWithShape="0">
              <a:prstClr val="black">
                <a:alpha val="40000"/>
              </a:prstClr>
            </a:outerShdw>
          </a:effectLst>
        </p:spPr>
        <p:txBody>
          <a:bodyPr wrap="square" rtlCol="0">
            <a:spAutoFit/>
          </a:bodyPr>
          <a:lstStyle/>
          <a:p>
            <a:r>
              <a:rPr lang="de-DE" sz="1200" b="1" dirty="0" smtClean="0"/>
              <a:t>MIGRATION BEREICHERT DIE GESELLSCHAFTEN</a:t>
            </a:r>
          </a:p>
        </p:txBody>
      </p:sp>
      <p:sp>
        <p:nvSpPr>
          <p:cNvPr id="3" name="Textfeld 2"/>
          <p:cNvSpPr txBox="1"/>
          <p:nvPr/>
        </p:nvSpPr>
        <p:spPr>
          <a:xfrm>
            <a:off x="131440" y="1932230"/>
            <a:ext cx="3469010" cy="1200329"/>
          </a:xfrm>
          <a:prstGeom prst="rect">
            <a:avLst/>
          </a:prstGeom>
          <a:noFill/>
        </p:spPr>
        <p:txBody>
          <a:bodyPr wrap="square" rtlCol="0">
            <a:spAutoFit/>
          </a:bodyPr>
          <a:lstStyle/>
          <a:p>
            <a:r>
              <a:rPr lang="de-DE" sz="900" b="1" dirty="0" smtClean="0">
                <a:solidFill>
                  <a:schemeClr val="bg1"/>
                </a:solidFill>
              </a:rPr>
              <a:t>Wir sehen die Vielfalt, die auch durch das Zusammenleben von Menschen unterschiedlicher Herkunft entsteht, als Bereicherung </a:t>
            </a:r>
            <a:br>
              <a:rPr lang="de-DE" sz="900" b="1" dirty="0" smtClean="0">
                <a:solidFill>
                  <a:schemeClr val="bg1"/>
                </a:solidFill>
              </a:rPr>
            </a:br>
            <a:r>
              <a:rPr lang="de-DE" sz="900" b="1" dirty="0" smtClean="0">
                <a:solidFill>
                  <a:schemeClr val="bg1"/>
                </a:solidFill>
              </a:rPr>
              <a:t>des gesellschaftlichen Lebens an. </a:t>
            </a:r>
          </a:p>
          <a:p>
            <a:endParaRPr lang="de-DE" sz="900" b="1" dirty="0">
              <a:solidFill>
                <a:schemeClr val="bg1"/>
              </a:solidFill>
            </a:endParaRPr>
          </a:p>
          <a:p>
            <a:r>
              <a:rPr lang="de-DE" sz="900" b="1" dirty="0">
                <a:solidFill>
                  <a:schemeClr val="bg1"/>
                </a:solidFill>
              </a:rPr>
              <a:t>Die Bundesrepublik Deutschland ist Bestandteil der Europäischen Union, die sich in einem Prozess der fortschreitenden Integration befindet und zusätzliche Kompetenzen übernimmt. Damit steht die deutsche Migrationspolitik vor einer </a:t>
            </a:r>
            <a:r>
              <a:rPr lang="de-DE" sz="900" b="1" dirty="0" smtClean="0">
                <a:solidFill>
                  <a:schemeClr val="bg1"/>
                </a:solidFill>
              </a:rPr>
              <a:t>vierfachen Herausforderung:</a:t>
            </a:r>
            <a:endParaRPr lang="de-DE" sz="900" b="1" dirty="0">
              <a:solidFill>
                <a:schemeClr val="bg1"/>
              </a:solidFill>
            </a:endParaRPr>
          </a:p>
        </p:txBody>
      </p:sp>
      <p:sp>
        <p:nvSpPr>
          <p:cNvPr id="8" name="Textfeld 7"/>
          <p:cNvSpPr txBox="1"/>
          <p:nvPr/>
        </p:nvSpPr>
        <p:spPr>
          <a:xfrm>
            <a:off x="144043" y="3204567"/>
            <a:ext cx="2304255" cy="400110"/>
          </a:xfrm>
          <a:prstGeom prst="rect">
            <a:avLst/>
          </a:prstGeom>
          <a:solidFill>
            <a:srgbClr val="FF8800"/>
          </a:solidFill>
          <a:effectLst>
            <a:outerShdw blurRad="50800" dist="38100" dir="2700000" algn="tl" rotWithShape="0">
              <a:prstClr val="black">
                <a:alpha val="40000"/>
              </a:prstClr>
            </a:outerShdw>
          </a:effectLst>
        </p:spPr>
        <p:txBody>
          <a:bodyPr wrap="square" rtlCol="0">
            <a:spAutoFit/>
          </a:bodyPr>
          <a:lstStyle/>
          <a:p>
            <a:r>
              <a:rPr lang="de-DE" sz="1000" b="1" dirty="0" smtClean="0"/>
              <a:t>Vollständigen Freizügigkeit aller </a:t>
            </a:r>
            <a:r>
              <a:rPr lang="de-DE" sz="1000" b="1" dirty="0" smtClean="0"/>
              <a:t>Einwohner </a:t>
            </a:r>
            <a:r>
              <a:rPr lang="de-DE" sz="1000" b="1" dirty="0" smtClean="0"/>
              <a:t>in </a:t>
            </a:r>
            <a:r>
              <a:rPr lang="de-DE" sz="1000" b="1" dirty="0" smtClean="0"/>
              <a:t>der Europäischen Union </a:t>
            </a:r>
          </a:p>
        </p:txBody>
      </p:sp>
      <p:sp>
        <p:nvSpPr>
          <p:cNvPr id="9" name="Textfeld 8"/>
          <p:cNvSpPr txBox="1"/>
          <p:nvPr/>
        </p:nvSpPr>
        <p:spPr>
          <a:xfrm>
            <a:off x="141858" y="3643873"/>
            <a:ext cx="3469010" cy="784830"/>
          </a:xfrm>
          <a:prstGeom prst="rect">
            <a:avLst/>
          </a:prstGeom>
          <a:noFill/>
        </p:spPr>
        <p:txBody>
          <a:bodyPr wrap="square" rtlCol="0">
            <a:spAutoFit/>
          </a:bodyPr>
          <a:lstStyle/>
          <a:p>
            <a:r>
              <a:rPr lang="de-DE" sz="900" b="1" dirty="0" smtClean="0">
                <a:solidFill>
                  <a:schemeClr val="bg1"/>
                </a:solidFill>
              </a:rPr>
              <a:t>Wir </a:t>
            </a:r>
            <a:r>
              <a:rPr lang="de-DE" sz="900" b="1" dirty="0">
                <a:solidFill>
                  <a:schemeClr val="bg1"/>
                </a:solidFill>
              </a:rPr>
              <a:t>sehen die Entwicklung der Europäischen Union zu einer vollständigen Wohnsitz-Freizügigkeit. Dem müssen auch die sozialen Sicherungssysteme Rechnung tragen. Angebote zum Spracherwerb und kulturelle Vielfalt gehören zu dieser Entwicklung zwangsläufig dazu.</a:t>
            </a:r>
          </a:p>
        </p:txBody>
      </p:sp>
      <p:sp>
        <p:nvSpPr>
          <p:cNvPr id="11" name="Textfeld 10"/>
          <p:cNvSpPr txBox="1"/>
          <p:nvPr/>
        </p:nvSpPr>
        <p:spPr>
          <a:xfrm>
            <a:off x="144043" y="4460641"/>
            <a:ext cx="2376263" cy="400110"/>
          </a:xfrm>
          <a:prstGeom prst="rect">
            <a:avLst/>
          </a:prstGeom>
          <a:solidFill>
            <a:srgbClr val="FF8800"/>
          </a:solidFill>
          <a:effectLst>
            <a:outerShdw blurRad="50800" dist="38100" dir="2700000" algn="tl" rotWithShape="0">
              <a:prstClr val="black">
                <a:alpha val="40000"/>
              </a:prstClr>
            </a:outerShdw>
          </a:effectLst>
        </p:spPr>
        <p:txBody>
          <a:bodyPr wrap="square" rtlCol="0">
            <a:spAutoFit/>
          </a:bodyPr>
          <a:lstStyle/>
          <a:p>
            <a:r>
              <a:rPr lang="de-DE" sz="1000" b="1" dirty="0" smtClean="0"/>
              <a:t>Keine Ausgrenzung von Arbeitsmigranten über Generationen hinweg</a:t>
            </a:r>
            <a:endParaRPr lang="de-DE" sz="1000" b="1" dirty="0"/>
          </a:p>
        </p:txBody>
      </p:sp>
      <p:sp>
        <p:nvSpPr>
          <p:cNvPr id="12" name="Textfeld 11"/>
          <p:cNvSpPr txBox="1"/>
          <p:nvPr/>
        </p:nvSpPr>
        <p:spPr>
          <a:xfrm>
            <a:off x="144041" y="4901108"/>
            <a:ext cx="3469010" cy="1615827"/>
          </a:xfrm>
          <a:prstGeom prst="rect">
            <a:avLst/>
          </a:prstGeom>
          <a:noFill/>
        </p:spPr>
        <p:txBody>
          <a:bodyPr wrap="square" rtlCol="0">
            <a:spAutoFit/>
          </a:bodyPr>
          <a:lstStyle/>
          <a:p>
            <a:r>
              <a:rPr lang="de-DE" sz="900" b="1" dirty="0" smtClean="0">
                <a:solidFill>
                  <a:schemeClr val="bg1"/>
                </a:solidFill>
              </a:rPr>
              <a:t>Menschen</a:t>
            </a:r>
            <a:r>
              <a:rPr lang="de-DE" sz="900" b="1" dirty="0">
                <a:solidFill>
                  <a:schemeClr val="bg1"/>
                </a:solidFill>
              </a:rPr>
              <a:t>, die als Arbeitsmigranten oder aus ehemaligen Kolonien und Überseegebieten in die Europäische Union kamen, haben das Recht, hier heimisch zu werden. Dazu gehört die vollständige Integration in das Bildungswesen, in den Arbeitsmarkt und die Möglichkeit zur Teilhabe und Mitgestaltung des kulturellen und politischen </a:t>
            </a:r>
            <a:r>
              <a:rPr lang="de-DE" sz="900" b="1" dirty="0" smtClean="0">
                <a:solidFill>
                  <a:schemeClr val="bg1"/>
                </a:solidFill>
              </a:rPr>
              <a:t>Lebens. </a:t>
            </a:r>
          </a:p>
          <a:p>
            <a:endParaRPr lang="de-DE" sz="900" b="1" dirty="0">
              <a:solidFill>
                <a:schemeClr val="bg1"/>
              </a:solidFill>
            </a:endParaRPr>
          </a:p>
          <a:p>
            <a:r>
              <a:rPr lang="de-DE" sz="900" b="1" dirty="0" smtClean="0">
                <a:solidFill>
                  <a:schemeClr val="bg1"/>
                </a:solidFill>
              </a:rPr>
              <a:t>Um </a:t>
            </a:r>
            <a:r>
              <a:rPr lang="de-DE" sz="900" b="1" dirty="0">
                <a:solidFill>
                  <a:schemeClr val="bg1"/>
                </a:solidFill>
              </a:rPr>
              <a:t>eine kommunale politische Mitwirkung zu erreichen, ist auch Menschen, die keine Staatsangehörigkeit eines EU-Staats haben, das Wahlrecht zu den kommunalen Vertretungskörperschaften am Ort ihres Lebensmittelpunktes zu sichern.</a:t>
            </a:r>
          </a:p>
        </p:txBody>
      </p:sp>
    </p:spTree>
    <p:extLst>
      <p:ext uri="{BB962C8B-B14F-4D97-AF65-F5344CB8AC3E}">
        <p14:creationId xmlns:p14="http://schemas.microsoft.com/office/powerpoint/2010/main" val="41378878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lin ang="16200000" scaled="1"/>
          <a:tileRect/>
        </a:gradFill>
        <a:effectLst/>
      </p:bgPr>
    </p:bg>
    <p:spTree>
      <p:nvGrpSpPr>
        <p:cNvPr id="1" name=""/>
        <p:cNvGrpSpPr/>
        <p:nvPr/>
      </p:nvGrpSpPr>
      <p:grpSpPr>
        <a:xfrm>
          <a:off x="0" y="0"/>
          <a:ext cx="0" cy="0"/>
          <a:chOff x="0" y="0"/>
          <a:chExt cx="0" cy="0"/>
        </a:xfrm>
      </p:grpSpPr>
      <p:pic>
        <p:nvPicPr>
          <p:cNvPr id="2" name="Picture 4" descr="Schiff.sv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75917" y="6652939"/>
            <a:ext cx="952500" cy="800100"/>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Migration und Integration (CC-BY-SA: Leif Knutsen, Rainer Henkel, Martin Hau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0"/>
            <a:ext cx="3600450" cy="898836"/>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8" descr="Logo print w bg farbig 1200dpi.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1441" y="6624363"/>
            <a:ext cx="2028825" cy="828676"/>
          </a:xfrm>
          <a:prstGeom prst="rect">
            <a:avLst/>
          </a:prstGeom>
          <a:noFill/>
          <a:extLst>
            <a:ext uri="{909E8E84-426E-40DD-AFC4-6F175D3DCCD1}">
              <a14:hiddenFill xmlns:a14="http://schemas.microsoft.com/office/drawing/2010/main">
                <a:solidFill>
                  <a:srgbClr val="FFFFFF"/>
                </a:solidFill>
              </a14:hiddenFill>
            </a:ext>
          </a:extLst>
        </p:spPr>
      </p:pic>
      <p:sp>
        <p:nvSpPr>
          <p:cNvPr id="3" name="Textfeld 2"/>
          <p:cNvSpPr txBox="1"/>
          <p:nvPr/>
        </p:nvSpPr>
        <p:spPr>
          <a:xfrm>
            <a:off x="144042" y="1764409"/>
            <a:ext cx="3469010" cy="2723823"/>
          </a:xfrm>
          <a:prstGeom prst="rect">
            <a:avLst/>
          </a:prstGeom>
          <a:noFill/>
        </p:spPr>
        <p:txBody>
          <a:bodyPr wrap="square" rtlCol="0">
            <a:spAutoFit/>
          </a:bodyPr>
          <a:lstStyle/>
          <a:p>
            <a:r>
              <a:rPr lang="de-DE" sz="900" b="1" dirty="0" smtClean="0">
                <a:solidFill>
                  <a:schemeClr val="bg1"/>
                </a:solidFill>
              </a:rPr>
              <a:t>Für </a:t>
            </a:r>
            <a:r>
              <a:rPr lang="de-DE" sz="900" b="1" dirty="0">
                <a:solidFill>
                  <a:schemeClr val="bg1"/>
                </a:solidFill>
              </a:rPr>
              <a:t>die wirtschaftliche Entwicklung der europäischen Staaten ist es zwingend notwendig, die Fähigkeiten und Fertigkeiten der hier lebenden </a:t>
            </a:r>
            <a:r>
              <a:rPr lang="de-DE" sz="900" b="1" dirty="0" smtClean="0">
                <a:solidFill>
                  <a:schemeClr val="bg1"/>
                </a:solidFill>
              </a:rPr>
              <a:t>Einwohner</a:t>
            </a:r>
            <a:r>
              <a:rPr lang="de-DE" sz="900" b="1" dirty="0" smtClean="0">
                <a:solidFill>
                  <a:schemeClr val="bg1"/>
                </a:solidFill>
              </a:rPr>
              <a:t> </a:t>
            </a:r>
            <a:r>
              <a:rPr lang="de-DE" sz="900" b="1" dirty="0">
                <a:solidFill>
                  <a:schemeClr val="bg1"/>
                </a:solidFill>
              </a:rPr>
              <a:t>zu fördern und zu nutzen.</a:t>
            </a:r>
          </a:p>
          <a:p>
            <a:endParaRPr lang="de-DE" sz="900" b="1" dirty="0">
              <a:solidFill>
                <a:schemeClr val="bg1"/>
              </a:solidFill>
            </a:endParaRPr>
          </a:p>
          <a:p>
            <a:r>
              <a:rPr lang="de-DE" sz="900" b="1" dirty="0">
                <a:solidFill>
                  <a:schemeClr val="bg1"/>
                </a:solidFill>
              </a:rPr>
              <a:t>Zum Aufbau eines weltweiten Ausgleichs wirtschaftlicher und sozialer Ungerechtigkeiten sind die Staaten Europas darauf angewiesen, dass Menschen hier ansässig werden und zur wirtschaftlichen Entwicklung beitragen</a:t>
            </a:r>
            <a:r>
              <a:rPr lang="de-DE" sz="900" b="1" dirty="0" smtClean="0">
                <a:solidFill>
                  <a:schemeClr val="bg1"/>
                </a:solidFill>
              </a:rPr>
              <a:t>.</a:t>
            </a:r>
          </a:p>
          <a:p>
            <a:endParaRPr lang="de-DE" sz="900" b="1" dirty="0">
              <a:solidFill>
                <a:schemeClr val="bg1"/>
              </a:solidFill>
            </a:endParaRPr>
          </a:p>
          <a:p>
            <a:r>
              <a:rPr lang="de-DE" sz="900" b="1" dirty="0">
                <a:solidFill>
                  <a:schemeClr val="bg1"/>
                </a:solidFill>
              </a:rPr>
              <a:t>Die Fristen bis zu einem dauerhaft abgesicherten Aufenthaltsrecht und zur Chance einer Einbürgerung sind deutlich zu </a:t>
            </a:r>
            <a:r>
              <a:rPr lang="de-DE" sz="900" b="1" dirty="0" smtClean="0">
                <a:solidFill>
                  <a:schemeClr val="bg1"/>
                </a:solidFill>
              </a:rPr>
              <a:t>senken. Besondere </a:t>
            </a:r>
            <a:r>
              <a:rPr lang="de-DE" sz="900" b="1" dirty="0">
                <a:solidFill>
                  <a:schemeClr val="bg1"/>
                </a:solidFill>
              </a:rPr>
              <a:t>Anstrengungen der Migranten zu Spracherwerb und beruflicher Integration sind positiv zu </a:t>
            </a:r>
            <a:r>
              <a:rPr lang="de-DE" sz="900" b="1" dirty="0" smtClean="0">
                <a:solidFill>
                  <a:schemeClr val="bg1"/>
                </a:solidFill>
              </a:rPr>
              <a:t>unterstützen. </a:t>
            </a:r>
          </a:p>
          <a:p>
            <a:endParaRPr lang="de-DE" sz="900" b="1" dirty="0">
              <a:solidFill>
                <a:schemeClr val="bg1"/>
              </a:solidFill>
            </a:endParaRPr>
          </a:p>
          <a:p>
            <a:r>
              <a:rPr lang="de-DE" sz="900" b="1" dirty="0" smtClean="0">
                <a:solidFill>
                  <a:schemeClr val="bg1"/>
                </a:solidFill>
              </a:rPr>
              <a:t>Für </a:t>
            </a:r>
            <a:r>
              <a:rPr lang="de-DE" sz="900" b="1" dirty="0">
                <a:solidFill>
                  <a:schemeClr val="bg1"/>
                </a:solidFill>
              </a:rPr>
              <a:t>die berufliche Integration sind die Regeln zur Anerkennung ausländischer Bildungs- und Ausbildungsabschlüsse zu vereinfachen. Internationale vertragliche Regelungen zur gegenseitigen Anerkennung von Bildungsabschlüssen sind vordringlich anzustreben.</a:t>
            </a:r>
          </a:p>
        </p:txBody>
      </p:sp>
      <p:sp>
        <p:nvSpPr>
          <p:cNvPr id="8" name="Textfeld 7"/>
          <p:cNvSpPr txBox="1"/>
          <p:nvPr/>
        </p:nvSpPr>
        <p:spPr>
          <a:xfrm>
            <a:off x="144043" y="1220282"/>
            <a:ext cx="1640080" cy="400110"/>
          </a:xfrm>
          <a:prstGeom prst="rect">
            <a:avLst/>
          </a:prstGeom>
          <a:solidFill>
            <a:srgbClr val="FF8800"/>
          </a:solidFill>
          <a:effectLst>
            <a:outerShdw blurRad="50800" dist="38100" dir="2700000" algn="tl" rotWithShape="0">
              <a:prstClr val="black">
                <a:alpha val="40000"/>
              </a:prstClr>
            </a:outerShdw>
          </a:effectLst>
        </p:spPr>
        <p:txBody>
          <a:bodyPr wrap="square" rtlCol="0">
            <a:spAutoFit/>
          </a:bodyPr>
          <a:lstStyle/>
          <a:p>
            <a:r>
              <a:rPr lang="de-DE" sz="1000" b="1" dirty="0" smtClean="0"/>
              <a:t>Europa braucht wirtschaftliche Migration</a:t>
            </a:r>
            <a:endParaRPr lang="de-DE" sz="1000" b="1" dirty="0"/>
          </a:p>
        </p:txBody>
      </p:sp>
      <p:sp>
        <p:nvSpPr>
          <p:cNvPr id="9" name="Textfeld 8"/>
          <p:cNvSpPr txBox="1"/>
          <p:nvPr/>
        </p:nvSpPr>
        <p:spPr>
          <a:xfrm>
            <a:off x="144043" y="4596526"/>
            <a:ext cx="1440158" cy="400110"/>
          </a:xfrm>
          <a:prstGeom prst="rect">
            <a:avLst/>
          </a:prstGeom>
          <a:solidFill>
            <a:srgbClr val="FF8800"/>
          </a:solidFill>
          <a:effectLst>
            <a:outerShdw blurRad="50800" dist="38100" dir="2700000" algn="tl" rotWithShape="0">
              <a:prstClr val="black">
                <a:alpha val="40000"/>
              </a:prstClr>
            </a:outerShdw>
          </a:effectLst>
        </p:spPr>
        <p:txBody>
          <a:bodyPr wrap="square" rtlCol="0">
            <a:spAutoFit/>
          </a:bodyPr>
          <a:lstStyle/>
          <a:p>
            <a:r>
              <a:rPr lang="de-DE" sz="1000" b="1" dirty="0" smtClean="0"/>
              <a:t>Zuflucht vor Verfolgung und Krieg sicherstellen</a:t>
            </a:r>
            <a:endParaRPr lang="de-DE" sz="1000" b="1" dirty="0"/>
          </a:p>
        </p:txBody>
      </p:sp>
      <p:sp>
        <p:nvSpPr>
          <p:cNvPr id="10" name="Textfeld 9"/>
          <p:cNvSpPr txBox="1"/>
          <p:nvPr/>
        </p:nvSpPr>
        <p:spPr>
          <a:xfrm>
            <a:off x="144043" y="5172590"/>
            <a:ext cx="3469010" cy="1200329"/>
          </a:xfrm>
          <a:prstGeom prst="rect">
            <a:avLst/>
          </a:prstGeom>
          <a:noFill/>
        </p:spPr>
        <p:txBody>
          <a:bodyPr wrap="square" rtlCol="0">
            <a:spAutoFit/>
          </a:bodyPr>
          <a:lstStyle/>
          <a:p>
            <a:r>
              <a:rPr lang="de-DE" sz="900" b="1" dirty="0" smtClean="0">
                <a:solidFill>
                  <a:schemeClr val="bg1"/>
                </a:solidFill>
              </a:rPr>
              <a:t>Zuflucht </a:t>
            </a:r>
            <a:r>
              <a:rPr lang="de-DE" sz="900" b="1" dirty="0">
                <a:solidFill>
                  <a:schemeClr val="bg1"/>
                </a:solidFill>
              </a:rPr>
              <a:t>zu gewähren vor politischer Verfolgung und den Folgen von Krieg und Bürgerkrieg gehört zu den elementaren Verpflichtungen des Völkerrechts. Diese Pflicht ist eine europäische Gemeinschaftsaufgabe. </a:t>
            </a:r>
          </a:p>
          <a:p>
            <a:endParaRPr lang="de-DE" sz="900" b="1" dirty="0">
              <a:solidFill>
                <a:schemeClr val="bg1"/>
              </a:solidFill>
            </a:endParaRPr>
          </a:p>
          <a:p>
            <a:r>
              <a:rPr lang="de-DE" sz="900" b="1" dirty="0">
                <a:solidFill>
                  <a:schemeClr val="bg1"/>
                </a:solidFill>
              </a:rPr>
              <a:t>Menschen, die in Europa Zuflucht suchen, haben das Recht auf ein menschenwürdiges Leben, auf Bewegungsfreiheit und die Teilhabe an der Arbeitswelt, an Bildung und Kultur.</a:t>
            </a:r>
          </a:p>
        </p:txBody>
      </p:sp>
    </p:spTree>
    <p:extLst>
      <p:ext uri="{BB962C8B-B14F-4D97-AF65-F5344CB8AC3E}">
        <p14:creationId xmlns:p14="http://schemas.microsoft.com/office/powerpoint/2010/main" val="2908384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lin ang="16200000" scaled="1"/>
          <a:tileRect/>
        </a:gradFill>
        <a:effectLst/>
      </p:bgPr>
    </p:bg>
    <p:spTree>
      <p:nvGrpSpPr>
        <p:cNvPr id="1" name=""/>
        <p:cNvGrpSpPr/>
        <p:nvPr/>
      </p:nvGrpSpPr>
      <p:grpSpPr>
        <a:xfrm>
          <a:off x="0" y="0"/>
          <a:ext cx="0" cy="0"/>
          <a:chOff x="0" y="0"/>
          <a:chExt cx="0" cy="0"/>
        </a:xfrm>
      </p:grpSpPr>
      <p:pic>
        <p:nvPicPr>
          <p:cNvPr id="2" name="Picture 4" descr="Schiff.sv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75917" y="6652939"/>
            <a:ext cx="952500" cy="800100"/>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Migration und Integration (CC-BY-SA: Leif Knutsen, Rainer Henkel, Martin Hau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0"/>
            <a:ext cx="3600450" cy="898836"/>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8" descr="Logo print w bg farbig 1200dpi.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1441" y="6624363"/>
            <a:ext cx="2028825" cy="828676"/>
          </a:xfrm>
          <a:prstGeom prst="rect">
            <a:avLst/>
          </a:prstGeom>
          <a:noFill/>
          <a:extLst>
            <a:ext uri="{909E8E84-426E-40DD-AFC4-6F175D3DCCD1}">
              <a14:hiddenFill xmlns:a14="http://schemas.microsoft.com/office/drawing/2010/main">
                <a:solidFill>
                  <a:srgbClr val="FFFFFF"/>
                </a:solidFill>
              </a14:hiddenFill>
            </a:ext>
          </a:extLst>
        </p:spPr>
      </p:pic>
      <p:sp>
        <p:nvSpPr>
          <p:cNvPr id="6" name="Textfeld 5"/>
          <p:cNvSpPr txBox="1"/>
          <p:nvPr/>
        </p:nvSpPr>
        <p:spPr>
          <a:xfrm>
            <a:off x="1008139" y="1250766"/>
            <a:ext cx="2376263" cy="276999"/>
          </a:xfrm>
          <a:prstGeom prst="rect">
            <a:avLst/>
          </a:prstGeom>
          <a:solidFill>
            <a:srgbClr val="FF8800"/>
          </a:solidFill>
          <a:effectLst>
            <a:outerShdw blurRad="50800" dist="38100" dir="2700000" algn="tl" rotWithShape="0">
              <a:prstClr val="black">
                <a:alpha val="40000"/>
              </a:prstClr>
            </a:outerShdw>
          </a:effectLst>
        </p:spPr>
        <p:txBody>
          <a:bodyPr wrap="square" rtlCol="0">
            <a:spAutoFit/>
          </a:bodyPr>
          <a:lstStyle/>
          <a:p>
            <a:r>
              <a:rPr lang="de-DE" sz="1200" b="1" dirty="0" smtClean="0"/>
              <a:t>GEMEINSAM GEGEN RASSISMUS</a:t>
            </a:r>
            <a:endParaRPr lang="de-DE" sz="1200" b="1" dirty="0"/>
          </a:p>
        </p:txBody>
      </p:sp>
      <p:sp>
        <p:nvSpPr>
          <p:cNvPr id="3" name="Textfeld 2"/>
          <p:cNvSpPr txBox="1"/>
          <p:nvPr/>
        </p:nvSpPr>
        <p:spPr>
          <a:xfrm>
            <a:off x="131440" y="1682814"/>
            <a:ext cx="3469010" cy="2169825"/>
          </a:xfrm>
          <a:prstGeom prst="rect">
            <a:avLst/>
          </a:prstGeom>
          <a:noFill/>
        </p:spPr>
        <p:txBody>
          <a:bodyPr wrap="square" rtlCol="0">
            <a:spAutoFit/>
          </a:bodyPr>
          <a:lstStyle/>
          <a:p>
            <a:r>
              <a:rPr lang="de-DE" sz="900" b="1" dirty="0" smtClean="0">
                <a:solidFill>
                  <a:schemeClr val="bg1"/>
                </a:solidFill>
              </a:rPr>
              <a:t>Rassismus </a:t>
            </a:r>
            <a:r>
              <a:rPr lang="de-DE" sz="900" b="1" dirty="0">
                <a:solidFill>
                  <a:schemeClr val="bg1"/>
                </a:solidFill>
              </a:rPr>
              <a:t>und Ausländerfeindlichkeit </a:t>
            </a:r>
            <a:r>
              <a:rPr lang="de-DE" sz="900" b="1" dirty="0" smtClean="0">
                <a:solidFill>
                  <a:schemeClr val="bg1"/>
                </a:solidFill>
              </a:rPr>
              <a:t>jeder </a:t>
            </a:r>
            <a:r>
              <a:rPr lang="de-DE" sz="900" b="1" dirty="0">
                <a:solidFill>
                  <a:schemeClr val="bg1"/>
                </a:solidFill>
              </a:rPr>
              <a:t>Form </a:t>
            </a:r>
            <a:r>
              <a:rPr lang="de-DE" sz="900" b="1" dirty="0" smtClean="0">
                <a:solidFill>
                  <a:schemeClr val="bg1"/>
                </a:solidFill>
              </a:rPr>
              <a:t>muss entschieden </a:t>
            </a:r>
            <a:r>
              <a:rPr lang="de-DE" sz="900" b="1" dirty="0">
                <a:solidFill>
                  <a:schemeClr val="bg1"/>
                </a:solidFill>
              </a:rPr>
              <a:t>entgegengetreten werden.</a:t>
            </a:r>
          </a:p>
          <a:p>
            <a:endParaRPr lang="de-DE" sz="900" b="1" dirty="0">
              <a:solidFill>
                <a:schemeClr val="bg1"/>
              </a:solidFill>
            </a:endParaRPr>
          </a:p>
          <a:p>
            <a:r>
              <a:rPr lang="de-DE" sz="900" b="1" dirty="0">
                <a:solidFill>
                  <a:schemeClr val="bg1"/>
                </a:solidFill>
              </a:rPr>
              <a:t>Biologistische Weltbilder, in denen Menschen bestimmter Abstammung anderen als von Natur aus überlegen angesehen werden, sind wissenschaftlich widerlegt und unvereinbar mit den Werten und Zielen der Piratenpartei.</a:t>
            </a:r>
          </a:p>
          <a:p>
            <a:endParaRPr lang="de-DE" sz="900" b="1" dirty="0">
              <a:solidFill>
                <a:schemeClr val="bg1"/>
              </a:solidFill>
            </a:endParaRPr>
          </a:p>
          <a:p>
            <a:r>
              <a:rPr lang="de-DE" sz="900" b="1" dirty="0">
                <a:solidFill>
                  <a:schemeClr val="bg1"/>
                </a:solidFill>
              </a:rPr>
              <a:t>Die Piratenpartei möchte Kampagnen und Initiativen unterstützen, die sich zum Ziel gesetzt haben, das Verständnis zwischen verschiedenen Kulturen und Weltanschauungen zu verbessern, Vorurteile abzubauen und das Miteinander zu fördern. Ebenso solche, die rechtsextremen Aktivitäten entgegentreten und Menschen dabei helfen wollen, sich aus einschlägigen Kreisen zu lösen.</a:t>
            </a:r>
          </a:p>
        </p:txBody>
      </p:sp>
      <p:sp>
        <p:nvSpPr>
          <p:cNvPr id="13" name="Textfeld 12"/>
          <p:cNvSpPr txBox="1"/>
          <p:nvPr/>
        </p:nvSpPr>
        <p:spPr>
          <a:xfrm>
            <a:off x="144043" y="4500711"/>
            <a:ext cx="2016222" cy="246221"/>
          </a:xfrm>
          <a:prstGeom prst="rect">
            <a:avLst/>
          </a:prstGeom>
          <a:solidFill>
            <a:srgbClr val="FF8800"/>
          </a:solidFill>
          <a:effectLst>
            <a:outerShdw blurRad="50800" dist="38100" dir="2700000" algn="tl" rotWithShape="0">
              <a:prstClr val="black">
                <a:alpha val="40000"/>
              </a:prstClr>
            </a:outerShdw>
          </a:effectLst>
        </p:spPr>
        <p:txBody>
          <a:bodyPr wrap="square" rtlCol="0">
            <a:spAutoFit/>
          </a:bodyPr>
          <a:lstStyle/>
          <a:p>
            <a:r>
              <a:rPr lang="de-DE" sz="1000" b="1" dirty="0" smtClean="0">
                <a:solidFill>
                  <a:schemeClr val="bg1"/>
                </a:solidFill>
              </a:rPr>
              <a:t>WIE KANN ICH MEHR ERFAHREN?</a:t>
            </a:r>
            <a:endParaRPr lang="de-DE" sz="1000" b="1" dirty="0">
              <a:solidFill>
                <a:schemeClr val="bg1"/>
              </a:solidFill>
            </a:endParaRPr>
          </a:p>
        </p:txBody>
      </p:sp>
      <p:sp>
        <p:nvSpPr>
          <p:cNvPr id="14" name="Textfeld 13"/>
          <p:cNvSpPr txBox="1"/>
          <p:nvPr/>
        </p:nvSpPr>
        <p:spPr>
          <a:xfrm>
            <a:off x="144043" y="4788743"/>
            <a:ext cx="3469010" cy="1892826"/>
          </a:xfrm>
          <a:prstGeom prst="rect">
            <a:avLst/>
          </a:prstGeom>
          <a:noFill/>
        </p:spPr>
        <p:txBody>
          <a:bodyPr wrap="square" rtlCol="0">
            <a:spAutoFit/>
          </a:bodyPr>
          <a:lstStyle/>
          <a:p>
            <a:r>
              <a:rPr lang="de-DE" sz="900" b="1" dirty="0" smtClean="0">
                <a:solidFill>
                  <a:schemeClr val="bg1"/>
                </a:solidFill>
              </a:rPr>
              <a:t>Mehr Informationen zu Migration und Integration unter:</a:t>
            </a:r>
          </a:p>
          <a:p>
            <a:pPr lvl="1"/>
            <a:r>
              <a:rPr lang="de-DE" sz="900" b="1" dirty="0" smtClean="0">
                <a:solidFill>
                  <a:schemeClr val="bg1"/>
                </a:solidFill>
              </a:rPr>
              <a:t>http://www.piratenpartei.de/politik/</a:t>
            </a:r>
            <a:br>
              <a:rPr lang="de-DE" sz="900" b="1" dirty="0" smtClean="0">
                <a:solidFill>
                  <a:schemeClr val="bg1"/>
                </a:solidFill>
              </a:rPr>
            </a:br>
            <a:r>
              <a:rPr lang="de-DE" sz="900" b="1" dirty="0" smtClean="0">
                <a:solidFill>
                  <a:schemeClr val="bg1"/>
                </a:solidFill>
              </a:rPr>
              <a:t>gesellschaftliche-Teilhabe/</a:t>
            </a:r>
            <a:r>
              <a:rPr lang="de-DE" sz="900" b="1" dirty="0" smtClean="0">
                <a:solidFill>
                  <a:schemeClr val="bg1"/>
                </a:solidFill>
              </a:rPr>
              <a:t>M</a:t>
            </a:r>
            <a:r>
              <a:rPr lang="de-DE" sz="900" b="1" dirty="0" smtClean="0">
                <a:solidFill>
                  <a:schemeClr val="bg1"/>
                </a:solidFill>
              </a:rPr>
              <a:t>igration-und-Integration</a:t>
            </a:r>
            <a:r>
              <a:rPr lang="de-DE" sz="900" b="1" dirty="0" smtClean="0">
                <a:solidFill>
                  <a:schemeClr val="bg1"/>
                </a:solidFill>
              </a:rPr>
              <a:t>/</a:t>
            </a:r>
          </a:p>
          <a:p>
            <a:endParaRPr lang="de-DE" sz="900" b="1" dirty="0">
              <a:solidFill>
                <a:schemeClr val="bg1"/>
              </a:solidFill>
            </a:endParaRPr>
          </a:p>
          <a:p>
            <a:r>
              <a:rPr lang="de-DE" sz="900" b="1" dirty="0">
                <a:solidFill>
                  <a:schemeClr val="bg1"/>
                </a:solidFill>
              </a:rPr>
              <a:t>Kontakt </a:t>
            </a:r>
            <a:r>
              <a:rPr lang="de-DE" sz="900" b="1" dirty="0">
                <a:solidFill>
                  <a:schemeClr val="bg1"/>
                </a:solidFill>
              </a:rPr>
              <a:t>zum </a:t>
            </a:r>
            <a:r>
              <a:rPr lang="de-DE" sz="900" b="1" dirty="0" smtClean="0">
                <a:solidFill>
                  <a:schemeClr val="bg1"/>
                </a:solidFill>
              </a:rPr>
              <a:t>KV Krefeld: krefeld@piratenpartei-nrw.de</a:t>
            </a:r>
            <a:r>
              <a:rPr lang="de-DE" sz="900" b="1" dirty="0" smtClean="0">
                <a:solidFill>
                  <a:schemeClr val="bg1"/>
                </a:solidFill>
              </a:rPr>
              <a:t> </a:t>
            </a:r>
          </a:p>
          <a:p>
            <a:r>
              <a:rPr lang="de-DE" sz="900" b="1" dirty="0">
                <a:solidFill>
                  <a:schemeClr val="bg1"/>
                </a:solidFill>
              </a:rPr>
              <a:t>https://wiki.piratenpartei.de/NRW:Krefeld/Kreisverband</a:t>
            </a:r>
            <a:endParaRPr lang="de-DE" sz="900" b="1" dirty="0" smtClean="0">
              <a:solidFill>
                <a:schemeClr val="bg1"/>
              </a:solidFill>
            </a:endParaRPr>
          </a:p>
          <a:p>
            <a:pPr lvl="1"/>
            <a:endParaRPr lang="de-DE" sz="900" b="1" dirty="0">
              <a:solidFill>
                <a:schemeClr val="bg1"/>
              </a:solidFill>
            </a:endParaRPr>
          </a:p>
          <a:p>
            <a:pPr lvl="1"/>
            <a:endParaRPr lang="de-DE" sz="900" b="1" dirty="0">
              <a:solidFill>
                <a:schemeClr val="bg1"/>
              </a:solidFill>
            </a:endParaRPr>
          </a:p>
          <a:p>
            <a:r>
              <a:rPr lang="de-DE" sz="900" b="1" dirty="0" smtClean="0">
                <a:solidFill>
                  <a:schemeClr val="bg1"/>
                </a:solidFill>
              </a:rPr>
              <a:t>Natürlich können Sie </a:t>
            </a:r>
            <a:r>
              <a:rPr lang="de-DE" sz="900" b="1" dirty="0">
                <a:solidFill>
                  <a:schemeClr val="bg1"/>
                </a:solidFill>
              </a:rPr>
              <a:t>uns auch mit Spenden unterstützen:</a:t>
            </a:r>
          </a:p>
          <a:p>
            <a:pPr lvl="1"/>
            <a:r>
              <a:rPr lang="de-DE" sz="900" b="1" dirty="0">
                <a:solidFill>
                  <a:schemeClr val="bg1"/>
                </a:solidFill>
              </a:rPr>
              <a:t>Empfänger	Piratenpartei Deutschland</a:t>
            </a:r>
          </a:p>
          <a:p>
            <a:pPr lvl="1"/>
            <a:r>
              <a:rPr lang="de-DE" sz="900" b="1" dirty="0">
                <a:solidFill>
                  <a:schemeClr val="bg1"/>
                </a:solidFill>
              </a:rPr>
              <a:t>Kontonummer	7006027900</a:t>
            </a:r>
          </a:p>
          <a:p>
            <a:pPr lvl="1"/>
            <a:r>
              <a:rPr lang="de-DE" sz="900" b="1" dirty="0">
                <a:solidFill>
                  <a:schemeClr val="bg1"/>
                </a:solidFill>
              </a:rPr>
              <a:t>Bankleitzahl	43060967</a:t>
            </a:r>
          </a:p>
          <a:p>
            <a:pPr lvl="1"/>
            <a:r>
              <a:rPr lang="de-DE" sz="900" b="1" dirty="0">
                <a:solidFill>
                  <a:schemeClr val="bg1"/>
                </a:solidFill>
              </a:rPr>
              <a:t>Bank		GLS Gemeinschaftsbank </a:t>
            </a:r>
          </a:p>
        </p:txBody>
      </p:sp>
    </p:spTree>
    <p:extLst>
      <p:ext uri="{BB962C8B-B14F-4D97-AF65-F5344CB8AC3E}">
        <p14:creationId xmlns:p14="http://schemas.microsoft.com/office/powerpoint/2010/main" val="3452528090"/>
      </p:ext>
    </p:extLst>
  </p:cSld>
  <p:clrMapOvr>
    <a:masterClrMapping/>
  </p:clrMapOvr>
  <p:timing>
    <p:tnLst>
      <p:par>
        <p:cTn id="1" dur="indefinite" restart="never" nodeType="tmRoot"/>
      </p:par>
    </p:tn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463</Words>
  <Application>Microsoft Office PowerPoint</Application>
  <PresentationFormat>Benutzerdefiniert</PresentationFormat>
  <Paragraphs>49</Paragraphs>
  <Slides>4</Slides>
  <Notes>1</Notes>
  <HiddenSlides>0</HiddenSlides>
  <MMClips>0</MMClips>
  <ScaleCrop>false</ScaleCrop>
  <HeadingPairs>
    <vt:vector size="4" baseType="variant">
      <vt:variant>
        <vt:lpstr>Design</vt:lpstr>
      </vt:variant>
      <vt:variant>
        <vt:i4>1</vt:i4>
      </vt:variant>
      <vt:variant>
        <vt:lpstr>Folientitel</vt:lpstr>
      </vt:variant>
      <vt:variant>
        <vt:i4>4</vt:i4>
      </vt:variant>
    </vt:vector>
  </HeadingPairs>
  <TitlesOfParts>
    <vt:vector size="5" baseType="lpstr">
      <vt:lpstr>Larissa</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Dietel, Guido</dc:creator>
  <cp:lastModifiedBy>sandy</cp:lastModifiedBy>
  <cp:revision>39</cp:revision>
  <cp:lastPrinted>2016-08-02T12:33:49Z</cp:lastPrinted>
  <dcterms:created xsi:type="dcterms:W3CDTF">2012-08-02T07:03:21Z</dcterms:created>
  <dcterms:modified xsi:type="dcterms:W3CDTF">2016-08-02T12:35:34Z</dcterms:modified>
</cp:coreProperties>
</file>